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78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1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6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8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8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5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2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4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4DE5-DCDA-45FE-A73B-2F8269A3A032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3405-AC94-4D76-AB4E-1F16B1411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37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8F681574-86D2-41A5-8BC7-9E9605CFD1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D0AA1627-ABD6-49D0-912E-2B3564CFD1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042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3">
            <a:extLst>
              <a:ext uri="{FF2B5EF4-FFF2-40B4-BE49-F238E27FC236}">
                <a16:creationId xmlns:a16="http://schemas.microsoft.com/office/drawing/2014/main" id="{CB62503B-2CFA-4D60-98EA-BC3E4883B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311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BFBF362F-E782-4015-B927-03586A3E98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2728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5">
            <a:extLst>
              <a:ext uri="{FF2B5EF4-FFF2-40B4-BE49-F238E27FC236}">
                <a16:creationId xmlns:a16="http://schemas.microsoft.com/office/drawing/2014/main" id="{9B64AA2A-4AC7-4BD9-AB48-22A8A7FC29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341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F5F0C769-37D9-42C5-81D0-7FD0EE108B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1845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7">
            <a:extLst>
              <a:ext uri="{FF2B5EF4-FFF2-40B4-BE49-F238E27FC236}">
                <a16:creationId xmlns:a16="http://schemas.microsoft.com/office/drawing/2014/main" id="{6C511B73-1825-41CA-92CA-BA9C047DD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7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A5A11169-633E-4B4D-8FD9-EF84CFD34F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713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F1E8A1A3-F359-4C80-BED6-ABA938DE9A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38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33514033-0CC8-4185-8F53-9AD6B60869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7282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4FC9B4D9-E446-419F-9245-CBA73EE67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759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2">
            <a:extLst>
              <a:ext uri="{FF2B5EF4-FFF2-40B4-BE49-F238E27FC236}">
                <a16:creationId xmlns:a16="http://schemas.microsoft.com/office/drawing/2014/main" id="{2F3D545A-8FAA-4831-9F4C-4A2C2FA8AB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8DA428A6-FCA2-421D-850E-D1A3F4AD6B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655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627907C4-7FCE-4878-83F1-AFBBDDFC66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818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740D3948-665F-4CD8-9204-6ABF821C9D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914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5">
            <a:extLst>
              <a:ext uri="{FF2B5EF4-FFF2-40B4-BE49-F238E27FC236}">
                <a16:creationId xmlns:a16="http://schemas.microsoft.com/office/drawing/2014/main" id="{E1B41F6E-BAB4-4194-B904-D180AA6BBE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6456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6">
            <a:extLst>
              <a:ext uri="{FF2B5EF4-FFF2-40B4-BE49-F238E27FC236}">
                <a16:creationId xmlns:a16="http://schemas.microsoft.com/office/drawing/2014/main" id="{0F7DFAEE-8DD2-47EC-9D06-E5E84C4E39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3531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7">
            <a:extLst>
              <a:ext uri="{FF2B5EF4-FFF2-40B4-BE49-F238E27FC236}">
                <a16:creationId xmlns:a16="http://schemas.microsoft.com/office/drawing/2014/main" id="{7F2C3E68-2F94-4FDD-B347-C5370B7285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5669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8">
            <a:extLst>
              <a:ext uri="{FF2B5EF4-FFF2-40B4-BE49-F238E27FC236}">
                <a16:creationId xmlns:a16="http://schemas.microsoft.com/office/drawing/2014/main" id="{BBF30913-AFC6-4C78-A1C9-DCFA45AF66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806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9">
            <a:extLst>
              <a:ext uri="{FF2B5EF4-FFF2-40B4-BE49-F238E27FC236}">
                <a16:creationId xmlns:a16="http://schemas.microsoft.com/office/drawing/2014/main" id="{2F191C6C-121B-4CBB-A6CB-56A76BA2DC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3054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0">
            <a:extLst>
              <a:ext uri="{FF2B5EF4-FFF2-40B4-BE49-F238E27FC236}">
                <a16:creationId xmlns:a16="http://schemas.microsoft.com/office/drawing/2014/main" id="{C3EB4B3F-C453-43AE-9D89-8425142F6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945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1">
            <a:extLst>
              <a:ext uri="{FF2B5EF4-FFF2-40B4-BE49-F238E27FC236}">
                <a16:creationId xmlns:a16="http://schemas.microsoft.com/office/drawing/2014/main" id="{3D282DB2-F06C-4D6D-81CA-EA432F6AA0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1943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2">
            <a:extLst>
              <a:ext uri="{FF2B5EF4-FFF2-40B4-BE49-F238E27FC236}">
                <a16:creationId xmlns:a16="http://schemas.microsoft.com/office/drawing/2014/main" id="{0B65E7DC-A6BA-4808-BC6B-748C4AC5D4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3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CBDB1354-9955-46F1-94DB-25C0B59106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2627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3">
            <a:extLst>
              <a:ext uri="{FF2B5EF4-FFF2-40B4-BE49-F238E27FC236}">
                <a16:creationId xmlns:a16="http://schemas.microsoft.com/office/drawing/2014/main" id="{EB811D6C-29D4-4C59-9CBB-8820826859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937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4">
            <a:extLst>
              <a:ext uri="{FF2B5EF4-FFF2-40B4-BE49-F238E27FC236}">
                <a16:creationId xmlns:a16="http://schemas.microsoft.com/office/drawing/2014/main" id="{3940D13D-6428-4746-9674-20F2ABD71F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08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5">
            <a:extLst>
              <a:ext uri="{FF2B5EF4-FFF2-40B4-BE49-F238E27FC236}">
                <a16:creationId xmlns:a16="http://schemas.microsoft.com/office/drawing/2014/main" id="{7B96749D-DC0B-4DDC-8385-0F6F078FB4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7484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6">
            <a:extLst>
              <a:ext uri="{FF2B5EF4-FFF2-40B4-BE49-F238E27FC236}">
                <a16:creationId xmlns:a16="http://schemas.microsoft.com/office/drawing/2014/main" id="{A01F36D2-BC19-4B38-B2D6-C80B17F0D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7438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7">
            <a:extLst>
              <a:ext uri="{FF2B5EF4-FFF2-40B4-BE49-F238E27FC236}">
                <a16:creationId xmlns:a16="http://schemas.microsoft.com/office/drawing/2014/main" id="{4A0D6ACD-5BC0-4072-A7EE-CBDF21BA62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32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8">
            <a:extLst>
              <a:ext uri="{FF2B5EF4-FFF2-40B4-BE49-F238E27FC236}">
                <a16:creationId xmlns:a16="http://schemas.microsoft.com/office/drawing/2014/main" id="{D418AABB-F6AF-4186-8E34-085957D3B2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7140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9">
            <a:extLst>
              <a:ext uri="{FF2B5EF4-FFF2-40B4-BE49-F238E27FC236}">
                <a16:creationId xmlns:a16="http://schemas.microsoft.com/office/drawing/2014/main" id="{26D7464B-0D7E-4FF6-AD1B-42CDB41D3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1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0">
            <a:extLst>
              <a:ext uri="{FF2B5EF4-FFF2-40B4-BE49-F238E27FC236}">
                <a16:creationId xmlns:a16="http://schemas.microsoft.com/office/drawing/2014/main" id="{6A0692E8-4E0D-4A55-91B0-5DF3EA346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3956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1">
            <a:extLst>
              <a:ext uri="{FF2B5EF4-FFF2-40B4-BE49-F238E27FC236}">
                <a16:creationId xmlns:a16="http://schemas.microsoft.com/office/drawing/2014/main" id="{528225D2-FF9A-49EC-B8C5-D5F9AD04D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9624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2">
            <a:extLst>
              <a:ext uri="{FF2B5EF4-FFF2-40B4-BE49-F238E27FC236}">
                <a16:creationId xmlns:a16="http://schemas.microsoft.com/office/drawing/2014/main" id="{9F145628-2E82-452F-8C6C-3A0D118903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D611DB9A-1170-4632-8A75-B3E3A5E545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5943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3">
            <a:extLst>
              <a:ext uri="{FF2B5EF4-FFF2-40B4-BE49-F238E27FC236}">
                <a16:creationId xmlns:a16="http://schemas.microsoft.com/office/drawing/2014/main" id="{C257F7B4-AD0B-4D37-8FD3-819DE3182E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1243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4">
            <a:extLst>
              <a:ext uri="{FF2B5EF4-FFF2-40B4-BE49-F238E27FC236}">
                <a16:creationId xmlns:a16="http://schemas.microsoft.com/office/drawing/2014/main" id="{EFC9E13D-4498-4A8E-961B-512DB2A3E9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2621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5">
            <a:extLst>
              <a:ext uri="{FF2B5EF4-FFF2-40B4-BE49-F238E27FC236}">
                <a16:creationId xmlns:a16="http://schemas.microsoft.com/office/drawing/2014/main" id="{D339455E-00FD-457E-B6F9-6A65F86C36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116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6">
            <a:extLst>
              <a:ext uri="{FF2B5EF4-FFF2-40B4-BE49-F238E27FC236}">
                <a16:creationId xmlns:a16="http://schemas.microsoft.com/office/drawing/2014/main" id="{791E1686-4E82-448B-8C1C-5679D9ACEA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3228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7">
            <a:extLst>
              <a:ext uri="{FF2B5EF4-FFF2-40B4-BE49-F238E27FC236}">
                <a16:creationId xmlns:a16="http://schemas.microsoft.com/office/drawing/2014/main" id="{B42E42E1-6484-4836-B8D8-DD4A80F08D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6686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8">
            <a:extLst>
              <a:ext uri="{FF2B5EF4-FFF2-40B4-BE49-F238E27FC236}">
                <a16:creationId xmlns:a16="http://schemas.microsoft.com/office/drawing/2014/main" id="{EC2D6584-EA04-4FA4-A0FB-2E2BC75F87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3050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9">
            <a:extLst>
              <a:ext uri="{FF2B5EF4-FFF2-40B4-BE49-F238E27FC236}">
                <a16:creationId xmlns:a16="http://schemas.microsoft.com/office/drawing/2014/main" id="{B9DD7D00-72C7-433F-945F-9C51C11130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1761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0">
            <a:extLst>
              <a:ext uri="{FF2B5EF4-FFF2-40B4-BE49-F238E27FC236}">
                <a16:creationId xmlns:a16="http://schemas.microsoft.com/office/drawing/2014/main" id="{11657E5D-CFE5-4426-8698-2307F33B5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4283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1">
            <a:extLst>
              <a:ext uri="{FF2B5EF4-FFF2-40B4-BE49-F238E27FC236}">
                <a16:creationId xmlns:a16="http://schemas.microsoft.com/office/drawing/2014/main" id="{9A337730-5388-406B-88E2-EB9178FC8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5025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2">
            <a:extLst>
              <a:ext uri="{FF2B5EF4-FFF2-40B4-BE49-F238E27FC236}">
                <a16:creationId xmlns:a16="http://schemas.microsoft.com/office/drawing/2014/main" id="{028F033A-0D0E-4CA7-B08A-0BF73B2F6A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A6412011-95BF-4FEB-A3EE-1068BE1253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8826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3">
            <a:extLst>
              <a:ext uri="{FF2B5EF4-FFF2-40B4-BE49-F238E27FC236}">
                <a16:creationId xmlns:a16="http://schemas.microsoft.com/office/drawing/2014/main" id="{ADF51E75-70E2-4C56-A455-89C48D0C3E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6794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4">
            <a:extLst>
              <a:ext uri="{FF2B5EF4-FFF2-40B4-BE49-F238E27FC236}">
                <a16:creationId xmlns:a16="http://schemas.microsoft.com/office/drawing/2014/main" id="{333B336B-D0D6-4E1E-9075-19EE6007F7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020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5">
            <a:extLst>
              <a:ext uri="{FF2B5EF4-FFF2-40B4-BE49-F238E27FC236}">
                <a16:creationId xmlns:a16="http://schemas.microsoft.com/office/drawing/2014/main" id="{0A6B2B42-081A-4B07-890C-60DAA19239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1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346F1948-8DB7-447B-8FA2-5866B3F411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9">
            <a:extLst>
              <a:ext uri="{FF2B5EF4-FFF2-40B4-BE49-F238E27FC236}">
                <a16:creationId xmlns:a16="http://schemas.microsoft.com/office/drawing/2014/main" id="{23DAD72C-0EAF-45BC-ACF4-CB552F9B6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5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06DF3047-A722-48A7-B8C1-276A857AC7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5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71D94950-2E8F-4417-B9D8-217C594DE4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F28F4CE0-7491-47C4-8725-DD2A64D8B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699CDC1F-B711-4EF9-9885-CECBF5C601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11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9018C78F-C8D9-4874-9C4A-6D8F5D349E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4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4">
            <a:extLst>
              <a:ext uri="{FF2B5EF4-FFF2-40B4-BE49-F238E27FC236}">
                <a16:creationId xmlns:a16="http://schemas.microsoft.com/office/drawing/2014/main" id="{C81805A1-144B-438A-87DC-2077F9AD8B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7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7864641C-205A-4B92-B870-3F275728C3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93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35556C6B-548A-4E42-834B-60FFF5101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8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D77D9BAE-4341-4382-8424-9B785D3796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54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399B8694-9AC9-4215-9F58-721C60D93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20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97DCF1EF-2444-4CBD-8D0F-2D8B9E3684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58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0">
            <a:extLst>
              <a:ext uri="{FF2B5EF4-FFF2-40B4-BE49-F238E27FC236}">
                <a16:creationId xmlns:a16="http://schemas.microsoft.com/office/drawing/2014/main" id="{D64F4D11-1B6B-434D-81EE-0282CAE709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06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07B3E39A-7A55-4A57-A4E3-815205634B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3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55260B64-D60C-4B8E-B3C7-86C0A02389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3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">
            <a:extLst>
              <a:ext uri="{FF2B5EF4-FFF2-40B4-BE49-F238E27FC236}">
                <a16:creationId xmlns:a16="http://schemas.microsoft.com/office/drawing/2014/main" id="{56C0A8DF-6059-4A63-8390-E181686D12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8DF05D4E-A4BC-4EAF-84D8-21747B9A28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93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C139D042-DED9-484E-844B-48BB9DB99E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18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B7869805-90ED-4874-8B6E-0824513E1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63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FAF36060-738E-4248-ABC0-CCC23AA14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67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04249332-F59D-41CD-BB0F-C450EB569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7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EF5696E7-7708-45FC-A004-F7D796C22B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0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F040EF72-3882-4B5E-836E-DD27BA5A2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05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0">
            <a:extLst>
              <a:ext uri="{FF2B5EF4-FFF2-40B4-BE49-F238E27FC236}">
                <a16:creationId xmlns:a16="http://schemas.microsoft.com/office/drawing/2014/main" id="{F81DE48B-9A5B-491C-95A5-10E82C080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8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1">
            <a:extLst>
              <a:ext uri="{FF2B5EF4-FFF2-40B4-BE49-F238E27FC236}">
                <a16:creationId xmlns:a16="http://schemas.microsoft.com/office/drawing/2014/main" id="{157CEB10-7EB5-482C-8F83-9E007344F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75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2">
            <a:extLst>
              <a:ext uri="{FF2B5EF4-FFF2-40B4-BE49-F238E27FC236}">
                <a16:creationId xmlns:a16="http://schemas.microsoft.com/office/drawing/2014/main" id="{064A8388-3008-4721-83FC-FEFC01E178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6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6D31FCE6-5DB7-4957-9DDB-FA75C0495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61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3">
            <a:extLst>
              <a:ext uri="{FF2B5EF4-FFF2-40B4-BE49-F238E27FC236}">
                <a16:creationId xmlns:a16="http://schemas.microsoft.com/office/drawing/2014/main" id="{A25D8F95-22EF-4147-BADD-32F9F6BAD1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57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4">
            <a:extLst>
              <a:ext uri="{FF2B5EF4-FFF2-40B4-BE49-F238E27FC236}">
                <a16:creationId xmlns:a16="http://schemas.microsoft.com/office/drawing/2014/main" id="{FE277CF2-AACC-4941-A41B-0EF2F1C6A7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14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5">
            <a:extLst>
              <a:ext uri="{FF2B5EF4-FFF2-40B4-BE49-F238E27FC236}">
                <a16:creationId xmlns:a16="http://schemas.microsoft.com/office/drawing/2014/main" id="{1CAC6256-59E2-436D-94AF-B4EDD9635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06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6">
            <a:extLst>
              <a:ext uri="{FF2B5EF4-FFF2-40B4-BE49-F238E27FC236}">
                <a16:creationId xmlns:a16="http://schemas.microsoft.com/office/drawing/2014/main" id="{479D2121-330E-42E0-ADD3-88E2DCFA69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04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7">
            <a:extLst>
              <a:ext uri="{FF2B5EF4-FFF2-40B4-BE49-F238E27FC236}">
                <a16:creationId xmlns:a16="http://schemas.microsoft.com/office/drawing/2014/main" id="{4AE0229C-617B-40C0-B4DB-A4F8BC6608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10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8">
            <a:extLst>
              <a:ext uri="{FF2B5EF4-FFF2-40B4-BE49-F238E27FC236}">
                <a16:creationId xmlns:a16="http://schemas.microsoft.com/office/drawing/2014/main" id="{F4C31C2F-5071-44DA-AFEE-B94C08D59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23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9">
            <a:extLst>
              <a:ext uri="{FF2B5EF4-FFF2-40B4-BE49-F238E27FC236}">
                <a16:creationId xmlns:a16="http://schemas.microsoft.com/office/drawing/2014/main" id="{86F97F70-B0F9-4C17-9DCA-C461E59E3D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84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0">
            <a:extLst>
              <a:ext uri="{FF2B5EF4-FFF2-40B4-BE49-F238E27FC236}">
                <a16:creationId xmlns:a16="http://schemas.microsoft.com/office/drawing/2014/main" id="{7E1C31AF-2C57-4980-8861-FEC3F33829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175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8CB2598C-BCA0-47CD-834D-29BDA78EBF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4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56FDC374-3E13-477F-AB9F-34EB4BE81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9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AEC912DC-5B53-4713-A5B7-897A15E07F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96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BD69AD95-17C0-4140-B965-6A352177DE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46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4">
            <a:extLst>
              <a:ext uri="{FF2B5EF4-FFF2-40B4-BE49-F238E27FC236}">
                <a16:creationId xmlns:a16="http://schemas.microsoft.com/office/drawing/2014/main" id="{1B12873F-B810-4556-968A-2703AC3D8A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710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D674D102-DD55-435C-B7DA-CFF50B8A8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62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8859DC47-E649-4EA6-A95A-3EB616867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25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997610C2-40D5-49A3-993C-757C52F105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60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A7B27284-F811-4C8F-91F2-D13208418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826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6941D178-77D0-45A9-A038-18BEDEDC52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994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4970707B-798C-4271-B4B2-8970ECCA1D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99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1430750F-B263-4210-BADB-19524569D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220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CCBD8B65-89E0-46FA-8EF8-F3B20E6D46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">
            <a:extLst>
              <a:ext uri="{FF2B5EF4-FFF2-40B4-BE49-F238E27FC236}">
                <a16:creationId xmlns:a16="http://schemas.microsoft.com/office/drawing/2014/main" id="{855CA552-9FD3-4339-881E-03C2B2DA62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732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D704ECF8-CF17-4677-A7E3-2CFE76A1B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05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4">
            <a:extLst>
              <a:ext uri="{FF2B5EF4-FFF2-40B4-BE49-F238E27FC236}">
                <a16:creationId xmlns:a16="http://schemas.microsoft.com/office/drawing/2014/main" id="{C2AC080A-44F8-4451-B6BC-993E514EBA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096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1ED251B7-4D71-4121-8706-F54A703E1F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628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0CACD440-084C-4B94-AB4F-6B0FEC0D5A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77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C8746CC8-D631-4B87-953B-C03A6A9D98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226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158BC3A3-99C2-4FFC-816E-35D0646AC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885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B25F984E-7510-494A-ADDF-33F9D41C3D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990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5419C991-4B6B-4704-A324-13DFD72A10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18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E7B02C5A-F6F7-4893-AE04-A7883D05A3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694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E3D6C70F-7E0F-4A29-B17C-ECD5A896C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0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">
            <a:extLst>
              <a:ext uri="{FF2B5EF4-FFF2-40B4-BE49-F238E27FC236}">
                <a16:creationId xmlns:a16="http://schemas.microsoft.com/office/drawing/2014/main" id="{8758D958-1237-44AA-B693-5F5A53D88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360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E0145C5A-D825-449F-B62F-F4D6E0F93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101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A94B1554-E974-4BF4-A31D-DBA89AAC1D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30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715A0078-6F07-4C94-B88D-9C4E4BB488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106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6">
            <a:extLst>
              <a:ext uri="{FF2B5EF4-FFF2-40B4-BE49-F238E27FC236}">
                <a16:creationId xmlns:a16="http://schemas.microsoft.com/office/drawing/2014/main" id="{86381C88-7B6F-44BA-85DA-B427D88D9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20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7">
            <a:extLst>
              <a:ext uri="{FF2B5EF4-FFF2-40B4-BE49-F238E27FC236}">
                <a16:creationId xmlns:a16="http://schemas.microsoft.com/office/drawing/2014/main" id="{3594C9C4-0C34-4884-A9F0-C9B8C75F19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885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8">
            <a:extLst>
              <a:ext uri="{FF2B5EF4-FFF2-40B4-BE49-F238E27FC236}">
                <a16:creationId xmlns:a16="http://schemas.microsoft.com/office/drawing/2014/main" id="{696240AD-3B6A-4B61-A2E8-645665D478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422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9">
            <a:extLst>
              <a:ext uri="{FF2B5EF4-FFF2-40B4-BE49-F238E27FC236}">
                <a16:creationId xmlns:a16="http://schemas.microsoft.com/office/drawing/2014/main" id="{1A2048CC-AEDC-4189-B0D7-81D7EFD20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358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95E4CE47-947E-4410-AD59-CD06879BE5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406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FB16B24C-40FF-44E3-8B7B-5B004F79D5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1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D836AC60-7439-42C4-9471-06285DC864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4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">
            <a:extLst>
              <a:ext uri="{FF2B5EF4-FFF2-40B4-BE49-F238E27FC236}">
                <a16:creationId xmlns:a16="http://schemas.microsoft.com/office/drawing/2014/main" id="{D7979D4F-A867-4A21-BBBB-5464327C93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55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37930F32-0BE8-4BFA-B945-C261335E57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880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F7F14FC7-5BE2-4EFB-A6E3-17C21FB7D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04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36928612-4716-4511-B9D5-C94A06B783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894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7DEE75A6-AFE0-4CF1-AFD9-DA2880A4F8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483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A2545A17-593D-4A6E-BC9F-C24EFE0270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05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228ECB53-22B0-4F02-AF61-35F289CBD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730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9">
            <a:extLst>
              <a:ext uri="{FF2B5EF4-FFF2-40B4-BE49-F238E27FC236}">
                <a16:creationId xmlns:a16="http://schemas.microsoft.com/office/drawing/2014/main" id="{49ACF68B-3D6B-4E13-95DC-1798E1CA80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789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0B89A076-D935-49D0-B2FC-E09187D0B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259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B39F60D3-3AC6-4109-8100-47F777B91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874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1D757871-7E96-4996-9089-37D7516A4B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3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5A75924E-2DE6-4630-B6F2-FAC0580723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192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272A4DCF-E767-4150-8DD3-9D090609F9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930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DBB13E65-3D7A-44C0-977D-D1DE9890DF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744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2521A276-627D-484B-ACA5-141E461BD3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281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1F932162-B73C-4AA6-B82B-69117BFEB2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37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A107FE4F-1DDD-44D1-9E6C-23D53D3AE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4272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8D583D4F-3035-4D0E-A698-C533D4FBB1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115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56B4FFBB-9D15-491B-9560-1B873BF8B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921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0">
            <a:extLst>
              <a:ext uri="{FF2B5EF4-FFF2-40B4-BE49-F238E27FC236}">
                <a16:creationId xmlns:a16="http://schemas.microsoft.com/office/drawing/2014/main" id="{D0574678-57CE-4822-9EB9-12686F7032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018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1">
            <a:extLst>
              <a:ext uri="{FF2B5EF4-FFF2-40B4-BE49-F238E27FC236}">
                <a16:creationId xmlns:a16="http://schemas.microsoft.com/office/drawing/2014/main" id="{224FB9EC-E9D0-4BE1-9249-7EE01E6BF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380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2">
            <a:extLst>
              <a:ext uri="{FF2B5EF4-FFF2-40B4-BE49-F238E27FC236}">
                <a16:creationId xmlns:a16="http://schemas.microsoft.com/office/drawing/2014/main" id="{1447F616-47A2-4646-AADA-DBB8852D36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41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1</cp:revision>
  <dcterms:created xsi:type="dcterms:W3CDTF">2017-11-06T22:04:25Z</dcterms:created>
  <dcterms:modified xsi:type="dcterms:W3CDTF">2017-11-06T22:05:36Z</dcterms:modified>
</cp:coreProperties>
</file>