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83" r:id="rId125"/>
    <p:sldId id="384" r:id="rId126"/>
    <p:sldId id="385" r:id="rId127"/>
    <p:sldId id="386" r:id="rId128"/>
    <p:sldId id="387" r:id="rId129"/>
    <p:sldId id="388" r:id="rId130"/>
    <p:sldId id="389" r:id="rId131"/>
    <p:sldId id="390" r:id="rId132"/>
    <p:sldId id="391" r:id="rId133"/>
    <p:sldId id="392" r:id="rId134"/>
    <p:sldId id="393" r:id="rId135"/>
    <p:sldId id="394" r:id="rId136"/>
    <p:sldId id="395" r:id="rId137"/>
    <p:sldId id="396" r:id="rId138"/>
    <p:sldId id="397" r:id="rId139"/>
    <p:sldId id="398" r:id="rId140"/>
    <p:sldId id="399" r:id="rId141"/>
    <p:sldId id="400" r:id="rId142"/>
    <p:sldId id="401" r:id="rId143"/>
    <p:sldId id="402" r:id="rId144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78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microsoft.com/office/2015/10/relationships/revisionInfo" Target="revisionInfo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4AB8-F723-4411-9069-6E340B38A84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623C-FCCC-4C10-BF6D-BDB74469A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2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4AB8-F723-4411-9069-6E340B38A84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623C-FCCC-4C10-BF6D-BDB74469A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0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4AB8-F723-4411-9069-6E340B38A84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623C-FCCC-4C10-BF6D-BDB74469A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1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4AB8-F723-4411-9069-6E340B38A84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623C-FCCC-4C10-BF6D-BDB74469A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2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4AB8-F723-4411-9069-6E340B38A84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623C-FCCC-4C10-BF6D-BDB74469A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6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4AB8-F723-4411-9069-6E340B38A84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623C-FCCC-4C10-BF6D-BDB74469A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7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4AB8-F723-4411-9069-6E340B38A84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623C-FCCC-4C10-BF6D-BDB74469A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8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4AB8-F723-4411-9069-6E340B38A84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623C-FCCC-4C10-BF6D-BDB74469A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4AB8-F723-4411-9069-6E340B38A84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623C-FCCC-4C10-BF6D-BDB74469A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7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4AB8-F723-4411-9069-6E340B38A84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623C-FCCC-4C10-BF6D-BDB74469A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3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4AB8-F723-4411-9069-6E340B38A84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623C-FCCC-4C10-BF6D-BDB74469A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3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B4AB8-F723-4411-9069-6E340B38A84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1623C-FCCC-4C10-BF6D-BDB74469A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">
            <a:extLst>
              <a:ext uri="{FF2B5EF4-FFF2-40B4-BE49-F238E27FC236}">
                <a16:creationId xmlns:a16="http://schemas.microsoft.com/office/drawing/2014/main" id="{12F0C8B7-4819-49D7-B9AC-CFDAB29776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4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">
            <a:extLst>
              <a:ext uri="{FF2B5EF4-FFF2-40B4-BE49-F238E27FC236}">
                <a16:creationId xmlns:a16="http://schemas.microsoft.com/office/drawing/2014/main" id="{6D4F7AC9-4FC5-448B-9214-805B68C9D5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8632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3">
            <a:extLst>
              <a:ext uri="{FF2B5EF4-FFF2-40B4-BE49-F238E27FC236}">
                <a16:creationId xmlns:a16="http://schemas.microsoft.com/office/drawing/2014/main" id="{0E1384C4-B4A2-4C52-99E7-4A8806F97A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7972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4">
            <a:extLst>
              <a:ext uri="{FF2B5EF4-FFF2-40B4-BE49-F238E27FC236}">
                <a16:creationId xmlns:a16="http://schemas.microsoft.com/office/drawing/2014/main" id="{E870A0B0-4708-456E-8FF3-7FA528E7F4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4793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5">
            <a:extLst>
              <a:ext uri="{FF2B5EF4-FFF2-40B4-BE49-F238E27FC236}">
                <a16:creationId xmlns:a16="http://schemas.microsoft.com/office/drawing/2014/main" id="{5489D693-ACC3-425F-BCFA-32282E2758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055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6">
            <a:extLst>
              <a:ext uri="{FF2B5EF4-FFF2-40B4-BE49-F238E27FC236}">
                <a16:creationId xmlns:a16="http://schemas.microsoft.com/office/drawing/2014/main" id="{334712FA-0DBB-4702-AEDA-2356E6E1D9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6036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7">
            <a:extLst>
              <a:ext uri="{FF2B5EF4-FFF2-40B4-BE49-F238E27FC236}">
                <a16:creationId xmlns:a16="http://schemas.microsoft.com/office/drawing/2014/main" id="{06AA85BE-ED05-416F-9BFE-55583DDEED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7873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8">
            <a:extLst>
              <a:ext uri="{FF2B5EF4-FFF2-40B4-BE49-F238E27FC236}">
                <a16:creationId xmlns:a16="http://schemas.microsoft.com/office/drawing/2014/main" id="{4E2C2A7C-097F-4B23-B49E-C78586BD42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1351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9">
            <a:extLst>
              <a:ext uri="{FF2B5EF4-FFF2-40B4-BE49-F238E27FC236}">
                <a16:creationId xmlns:a16="http://schemas.microsoft.com/office/drawing/2014/main" id="{6E0CC963-02F4-414E-8317-E09B30F721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5414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0">
            <a:extLst>
              <a:ext uri="{FF2B5EF4-FFF2-40B4-BE49-F238E27FC236}">
                <a16:creationId xmlns:a16="http://schemas.microsoft.com/office/drawing/2014/main" id="{0149C85E-7660-4B70-A6D1-F55F790A77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1328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1">
            <a:extLst>
              <a:ext uri="{FF2B5EF4-FFF2-40B4-BE49-F238E27FC236}">
                <a16:creationId xmlns:a16="http://schemas.microsoft.com/office/drawing/2014/main" id="{05DF74CE-1250-42B1-8342-F8A7D2BCD4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4813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2">
            <a:extLst>
              <a:ext uri="{FF2B5EF4-FFF2-40B4-BE49-F238E27FC236}">
                <a16:creationId xmlns:a16="http://schemas.microsoft.com/office/drawing/2014/main" id="{E25A657B-6E5F-4DAF-A791-ED02DBCD94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43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">
            <a:extLst>
              <a:ext uri="{FF2B5EF4-FFF2-40B4-BE49-F238E27FC236}">
                <a16:creationId xmlns:a16="http://schemas.microsoft.com/office/drawing/2014/main" id="{9AC645B7-03F8-4819-82B1-EF6DBC97AF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8861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3">
            <a:extLst>
              <a:ext uri="{FF2B5EF4-FFF2-40B4-BE49-F238E27FC236}">
                <a16:creationId xmlns:a16="http://schemas.microsoft.com/office/drawing/2014/main" id="{036085E8-05B3-487A-8B99-4EE4EDB997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3221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4">
            <a:extLst>
              <a:ext uri="{FF2B5EF4-FFF2-40B4-BE49-F238E27FC236}">
                <a16:creationId xmlns:a16="http://schemas.microsoft.com/office/drawing/2014/main" id="{A9DAD5ED-784D-4B15-896F-93ED1F1565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7673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5">
            <a:extLst>
              <a:ext uri="{FF2B5EF4-FFF2-40B4-BE49-F238E27FC236}">
                <a16:creationId xmlns:a16="http://schemas.microsoft.com/office/drawing/2014/main" id="{4F543435-F216-46F4-8D20-131816F997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184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6">
            <a:extLst>
              <a:ext uri="{FF2B5EF4-FFF2-40B4-BE49-F238E27FC236}">
                <a16:creationId xmlns:a16="http://schemas.microsoft.com/office/drawing/2014/main" id="{4A4ECB09-6869-4835-AC18-FD22C0F3CB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3398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7">
            <a:extLst>
              <a:ext uri="{FF2B5EF4-FFF2-40B4-BE49-F238E27FC236}">
                <a16:creationId xmlns:a16="http://schemas.microsoft.com/office/drawing/2014/main" id="{5C645B90-8A06-4195-A181-FE987B5EEB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6477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8">
            <a:extLst>
              <a:ext uri="{FF2B5EF4-FFF2-40B4-BE49-F238E27FC236}">
                <a16:creationId xmlns:a16="http://schemas.microsoft.com/office/drawing/2014/main" id="{685BF190-9AC1-4DA0-BE42-62BED1C428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1750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9">
            <a:extLst>
              <a:ext uri="{FF2B5EF4-FFF2-40B4-BE49-F238E27FC236}">
                <a16:creationId xmlns:a16="http://schemas.microsoft.com/office/drawing/2014/main" id="{965A54F7-DED9-4159-8FC1-8DEDEAFA02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3130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0">
            <a:extLst>
              <a:ext uri="{FF2B5EF4-FFF2-40B4-BE49-F238E27FC236}">
                <a16:creationId xmlns:a16="http://schemas.microsoft.com/office/drawing/2014/main" id="{2A0526D2-26A1-4DCA-889B-8D0FD072AF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7745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1">
            <a:extLst>
              <a:ext uri="{FF2B5EF4-FFF2-40B4-BE49-F238E27FC236}">
                <a16:creationId xmlns:a16="http://schemas.microsoft.com/office/drawing/2014/main" id="{AB36F5D4-EAB1-4373-B1EE-DA09440B28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8100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2">
            <a:extLst>
              <a:ext uri="{FF2B5EF4-FFF2-40B4-BE49-F238E27FC236}">
                <a16:creationId xmlns:a16="http://schemas.microsoft.com/office/drawing/2014/main" id="{DB224631-8CEC-438D-BADC-5CBFE35665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99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">
            <a:extLst>
              <a:ext uri="{FF2B5EF4-FFF2-40B4-BE49-F238E27FC236}">
                <a16:creationId xmlns:a16="http://schemas.microsoft.com/office/drawing/2014/main" id="{55B7B7C3-D1F5-49BC-8980-C00C9DE401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228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3">
            <a:extLst>
              <a:ext uri="{FF2B5EF4-FFF2-40B4-BE49-F238E27FC236}">
                <a16:creationId xmlns:a16="http://schemas.microsoft.com/office/drawing/2014/main" id="{3BD61A47-3F62-4095-9601-2EE33DB7CF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6360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4">
            <a:extLst>
              <a:ext uri="{FF2B5EF4-FFF2-40B4-BE49-F238E27FC236}">
                <a16:creationId xmlns:a16="http://schemas.microsoft.com/office/drawing/2014/main" id="{58983145-3FFA-4BB6-BC97-708A7AD8E1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2505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5">
            <a:extLst>
              <a:ext uri="{FF2B5EF4-FFF2-40B4-BE49-F238E27FC236}">
                <a16:creationId xmlns:a16="http://schemas.microsoft.com/office/drawing/2014/main" id="{2D4F838D-31A1-4D6E-B100-4BFBABE79E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887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6">
            <a:extLst>
              <a:ext uri="{FF2B5EF4-FFF2-40B4-BE49-F238E27FC236}">
                <a16:creationId xmlns:a16="http://schemas.microsoft.com/office/drawing/2014/main" id="{8CECBD30-B074-44D1-9B7B-305C3D10CE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8634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7">
            <a:extLst>
              <a:ext uri="{FF2B5EF4-FFF2-40B4-BE49-F238E27FC236}">
                <a16:creationId xmlns:a16="http://schemas.microsoft.com/office/drawing/2014/main" id="{DDF40A09-AB1A-4EB9-96E2-A22268BBE3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1066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8">
            <a:extLst>
              <a:ext uri="{FF2B5EF4-FFF2-40B4-BE49-F238E27FC236}">
                <a16:creationId xmlns:a16="http://schemas.microsoft.com/office/drawing/2014/main" id="{8EFC5754-BEAA-42AF-B94E-63C0C5F414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8418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9">
            <a:extLst>
              <a:ext uri="{FF2B5EF4-FFF2-40B4-BE49-F238E27FC236}">
                <a16:creationId xmlns:a16="http://schemas.microsoft.com/office/drawing/2014/main" id="{A4B1DAE6-6805-4333-8589-791DF8E6D6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5389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0">
            <a:extLst>
              <a:ext uri="{FF2B5EF4-FFF2-40B4-BE49-F238E27FC236}">
                <a16:creationId xmlns:a16="http://schemas.microsoft.com/office/drawing/2014/main" id="{6723E9CB-8901-4190-A5A0-191300DD13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2414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1">
            <a:extLst>
              <a:ext uri="{FF2B5EF4-FFF2-40B4-BE49-F238E27FC236}">
                <a16:creationId xmlns:a16="http://schemas.microsoft.com/office/drawing/2014/main" id="{9AE217B7-50AD-4D32-95FC-7D9E74FF5A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6520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2">
            <a:extLst>
              <a:ext uri="{FF2B5EF4-FFF2-40B4-BE49-F238E27FC236}">
                <a16:creationId xmlns:a16="http://schemas.microsoft.com/office/drawing/2014/main" id="{06B07893-A8A7-49E7-A626-12657D4BAC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02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6">
            <a:extLst>
              <a:ext uri="{FF2B5EF4-FFF2-40B4-BE49-F238E27FC236}">
                <a16:creationId xmlns:a16="http://schemas.microsoft.com/office/drawing/2014/main" id="{143A6ABA-CBDC-43B4-8596-1FFA84C701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9709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3">
            <a:extLst>
              <a:ext uri="{FF2B5EF4-FFF2-40B4-BE49-F238E27FC236}">
                <a16:creationId xmlns:a16="http://schemas.microsoft.com/office/drawing/2014/main" id="{A646A779-1908-4988-BC2A-15FF372046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3560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4">
            <a:extLst>
              <a:ext uri="{FF2B5EF4-FFF2-40B4-BE49-F238E27FC236}">
                <a16:creationId xmlns:a16="http://schemas.microsoft.com/office/drawing/2014/main" id="{F8802BF1-B056-40DC-9A3D-F0E279D8F2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1925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5">
            <a:extLst>
              <a:ext uri="{FF2B5EF4-FFF2-40B4-BE49-F238E27FC236}">
                <a16:creationId xmlns:a16="http://schemas.microsoft.com/office/drawing/2014/main" id="{66540CA6-CC70-46CE-85D3-ED18AC3D54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7146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6">
            <a:extLst>
              <a:ext uri="{FF2B5EF4-FFF2-40B4-BE49-F238E27FC236}">
                <a16:creationId xmlns:a16="http://schemas.microsoft.com/office/drawing/2014/main" id="{1A54AB8E-1B4E-4D79-93E2-143BE4024B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6238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7">
            <a:extLst>
              <a:ext uri="{FF2B5EF4-FFF2-40B4-BE49-F238E27FC236}">
                <a16:creationId xmlns:a16="http://schemas.microsoft.com/office/drawing/2014/main" id="{065A465D-17EA-47C5-8025-240B7FDAE7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2848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8">
            <a:extLst>
              <a:ext uri="{FF2B5EF4-FFF2-40B4-BE49-F238E27FC236}">
                <a16:creationId xmlns:a16="http://schemas.microsoft.com/office/drawing/2014/main" id="{540335CB-5884-48B5-B26D-A26A371674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6905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9">
            <a:extLst>
              <a:ext uri="{FF2B5EF4-FFF2-40B4-BE49-F238E27FC236}">
                <a16:creationId xmlns:a16="http://schemas.microsoft.com/office/drawing/2014/main" id="{BCD9507E-B1D5-49ED-A987-226CF1F4F2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4945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0">
            <a:extLst>
              <a:ext uri="{FF2B5EF4-FFF2-40B4-BE49-F238E27FC236}">
                <a16:creationId xmlns:a16="http://schemas.microsoft.com/office/drawing/2014/main" id="{A4C594C7-A063-4A78-828E-BCF2492470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8486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1">
            <a:extLst>
              <a:ext uri="{FF2B5EF4-FFF2-40B4-BE49-F238E27FC236}">
                <a16:creationId xmlns:a16="http://schemas.microsoft.com/office/drawing/2014/main" id="{4BEB0C08-83AB-4D81-AC6B-B04AF4D57F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1835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2">
            <a:extLst>
              <a:ext uri="{FF2B5EF4-FFF2-40B4-BE49-F238E27FC236}">
                <a16:creationId xmlns:a16="http://schemas.microsoft.com/office/drawing/2014/main" id="{DFC38881-1C28-4A17-A2CE-03D8F8B64E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70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7">
            <a:extLst>
              <a:ext uri="{FF2B5EF4-FFF2-40B4-BE49-F238E27FC236}">
                <a16:creationId xmlns:a16="http://schemas.microsoft.com/office/drawing/2014/main" id="{A61CA7FB-26A4-4F64-85E3-D36864A187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5245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3">
            <a:extLst>
              <a:ext uri="{FF2B5EF4-FFF2-40B4-BE49-F238E27FC236}">
                <a16:creationId xmlns:a16="http://schemas.microsoft.com/office/drawing/2014/main" id="{443F4D0B-E637-458D-85A9-B2A25D8DC2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6843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4">
            <a:extLst>
              <a:ext uri="{FF2B5EF4-FFF2-40B4-BE49-F238E27FC236}">
                <a16:creationId xmlns:a16="http://schemas.microsoft.com/office/drawing/2014/main" id="{C6885577-4E6C-460B-B4FB-818663C440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1066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5">
            <a:extLst>
              <a:ext uri="{FF2B5EF4-FFF2-40B4-BE49-F238E27FC236}">
                <a16:creationId xmlns:a16="http://schemas.microsoft.com/office/drawing/2014/main" id="{21BB6FE7-0B17-407C-8C31-B2CEAAD22B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1235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6">
            <a:extLst>
              <a:ext uri="{FF2B5EF4-FFF2-40B4-BE49-F238E27FC236}">
                <a16:creationId xmlns:a16="http://schemas.microsoft.com/office/drawing/2014/main" id="{BBB4824E-6874-4393-B42B-1991B15CF0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29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8">
            <a:extLst>
              <a:ext uri="{FF2B5EF4-FFF2-40B4-BE49-F238E27FC236}">
                <a16:creationId xmlns:a16="http://schemas.microsoft.com/office/drawing/2014/main" id="{DCC9926A-3FA1-48B2-A237-8174C99D8E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59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9">
            <a:extLst>
              <a:ext uri="{FF2B5EF4-FFF2-40B4-BE49-F238E27FC236}">
                <a16:creationId xmlns:a16="http://schemas.microsoft.com/office/drawing/2014/main" id="{1CCA806A-89FE-43E1-BA98-A51805BABC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6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0">
            <a:extLst>
              <a:ext uri="{FF2B5EF4-FFF2-40B4-BE49-F238E27FC236}">
                <a16:creationId xmlns:a16="http://schemas.microsoft.com/office/drawing/2014/main" id="{5A0A5E4B-3902-4DB9-8A8B-480F2A6698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95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1">
            <a:extLst>
              <a:ext uri="{FF2B5EF4-FFF2-40B4-BE49-F238E27FC236}">
                <a16:creationId xmlns:a16="http://schemas.microsoft.com/office/drawing/2014/main" id="{50E867F5-1663-4E74-8E01-3B48FF24EC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16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2">
            <a:extLst>
              <a:ext uri="{FF2B5EF4-FFF2-40B4-BE49-F238E27FC236}">
                <a16:creationId xmlns:a16="http://schemas.microsoft.com/office/drawing/2014/main" id="{5A26D37B-6A76-4901-989C-2C1F382190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">
            <a:extLst>
              <a:ext uri="{FF2B5EF4-FFF2-40B4-BE49-F238E27FC236}">
                <a16:creationId xmlns:a16="http://schemas.microsoft.com/office/drawing/2014/main" id="{E56A4B6E-4E73-44DC-A039-504EDB0376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8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3">
            <a:extLst>
              <a:ext uri="{FF2B5EF4-FFF2-40B4-BE49-F238E27FC236}">
                <a16:creationId xmlns:a16="http://schemas.microsoft.com/office/drawing/2014/main" id="{F7B0B7BB-1328-4886-B166-BDEAD93AFB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83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4">
            <a:extLst>
              <a:ext uri="{FF2B5EF4-FFF2-40B4-BE49-F238E27FC236}">
                <a16:creationId xmlns:a16="http://schemas.microsoft.com/office/drawing/2014/main" id="{F4BA75AB-E097-4867-87B5-E98B9CB1F7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00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5">
            <a:extLst>
              <a:ext uri="{FF2B5EF4-FFF2-40B4-BE49-F238E27FC236}">
                <a16:creationId xmlns:a16="http://schemas.microsoft.com/office/drawing/2014/main" id="{501CEEB0-B4C1-4E94-91E2-C7229694F2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34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6">
            <a:extLst>
              <a:ext uri="{FF2B5EF4-FFF2-40B4-BE49-F238E27FC236}">
                <a16:creationId xmlns:a16="http://schemas.microsoft.com/office/drawing/2014/main" id="{1FB07D2C-9791-431C-AD5C-56DA6E8E7B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75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7">
            <a:extLst>
              <a:ext uri="{FF2B5EF4-FFF2-40B4-BE49-F238E27FC236}">
                <a16:creationId xmlns:a16="http://schemas.microsoft.com/office/drawing/2014/main" id="{AD018A4E-30CE-4EE2-A46B-5EDA2F81E5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81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8">
            <a:extLst>
              <a:ext uri="{FF2B5EF4-FFF2-40B4-BE49-F238E27FC236}">
                <a16:creationId xmlns:a16="http://schemas.microsoft.com/office/drawing/2014/main" id="{54FCF0E3-963F-4099-ACC8-45510875D3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42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9">
            <a:extLst>
              <a:ext uri="{FF2B5EF4-FFF2-40B4-BE49-F238E27FC236}">
                <a16:creationId xmlns:a16="http://schemas.microsoft.com/office/drawing/2014/main" id="{BB428E5B-8C44-4595-BDE0-F837625799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49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0">
            <a:extLst>
              <a:ext uri="{FF2B5EF4-FFF2-40B4-BE49-F238E27FC236}">
                <a16:creationId xmlns:a16="http://schemas.microsoft.com/office/drawing/2014/main" id="{2B01C0B7-5C72-482E-ACA8-5B8C75E3EB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36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1">
            <a:extLst>
              <a:ext uri="{FF2B5EF4-FFF2-40B4-BE49-F238E27FC236}">
                <a16:creationId xmlns:a16="http://schemas.microsoft.com/office/drawing/2014/main" id="{8B26197A-6C0E-4E6B-8DD1-E289879809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68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2">
            <a:extLst>
              <a:ext uri="{FF2B5EF4-FFF2-40B4-BE49-F238E27FC236}">
                <a16:creationId xmlns:a16="http://schemas.microsoft.com/office/drawing/2014/main" id="{CDAB78BD-D2D2-48AB-9F4C-66FF477098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5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">
            <a:extLst>
              <a:ext uri="{FF2B5EF4-FFF2-40B4-BE49-F238E27FC236}">
                <a16:creationId xmlns:a16="http://schemas.microsoft.com/office/drawing/2014/main" id="{38B84C7A-DCA6-46C3-BCB9-CA90651B39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16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3">
            <a:extLst>
              <a:ext uri="{FF2B5EF4-FFF2-40B4-BE49-F238E27FC236}">
                <a16:creationId xmlns:a16="http://schemas.microsoft.com/office/drawing/2014/main" id="{EDE8C726-4E5A-44D0-817E-EA7BB90AC6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4">
            <a:extLst>
              <a:ext uri="{FF2B5EF4-FFF2-40B4-BE49-F238E27FC236}">
                <a16:creationId xmlns:a16="http://schemas.microsoft.com/office/drawing/2014/main" id="{B2E1C674-67BF-463D-946B-D0D4E6D7BD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699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5">
            <a:extLst>
              <a:ext uri="{FF2B5EF4-FFF2-40B4-BE49-F238E27FC236}">
                <a16:creationId xmlns:a16="http://schemas.microsoft.com/office/drawing/2014/main" id="{674B0AF8-5688-42AB-BFBA-20AAAFABF8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658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6">
            <a:extLst>
              <a:ext uri="{FF2B5EF4-FFF2-40B4-BE49-F238E27FC236}">
                <a16:creationId xmlns:a16="http://schemas.microsoft.com/office/drawing/2014/main" id="{072B2862-B92B-4D39-BEAF-3C363B0F93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21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7">
            <a:extLst>
              <a:ext uri="{FF2B5EF4-FFF2-40B4-BE49-F238E27FC236}">
                <a16:creationId xmlns:a16="http://schemas.microsoft.com/office/drawing/2014/main" id="{9568B310-E4B4-46D0-BCB2-C1E14F6D36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31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8">
            <a:extLst>
              <a:ext uri="{FF2B5EF4-FFF2-40B4-BE49-F238E27FC236}">
                <a16:creationId xmlns:a16="http://schemas.microsoft.com/office/drawing/2014/main" id="{3BBB3715-81BB-4FCC-9643-77C6326055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11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9">
            <a:extLst>
              <a:ext uri="{FF2B5EF4-FFF2-40B4-BE49-F238E27FC236}">
                <a16:creationId xmlns:a16="http://schemas.microsoft.com/office/drawing/2014/main" id="{613DF651-2BA6-40F4-A75B-DF7190AB86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298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0">
            <a:extLst>
              <a:ext uri="{FF2B5EF4-FFF2-40B4-BE49-F238E27FC236}">
                <a16:creationId xmlns:a16="http://schemas.microsoft.com/office/drawing/2014/main" id="{FBB7E202-BDED-4302-900C-0F0534CA7F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34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1">
            <a:extLst>
              <a:ext uri="{FF2B5EF4-FFF2-40B4-BE49-F238E27FC236}">
                <a16:creationId xmlns:a16="http://schemas.microsoft.com/office/drawing/2014/main" id="{E9223E85-445B-4693-84E9-98B78BF873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805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2">
            <a:extLst>
              <a:ext uri="{FF2B5EF4-FFF2-40B4-BE49-F238E27FC236}">
                <a16:creationId xmlns:a16="http://schemas.microsoft.com/office/drawing/2014/main" id="{9E76B9A7-ED2A-44B2-A364-42E4C5FBAB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29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">
            <a:extLst>
              <a:ext uri="{FF2B5EF4-FFF2-40B4-BE49-F238E27FC236}">
                <a16:creationId xmlns:a16="http://schemas.microsoft.com/office/drawing/2014/main" id="{8DEAF494-F8F7-4763-B5AD-1C11466A6C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145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3">
            <a:extLst>
              <a:ext uri="{FF2B5EF4-FFF2-40B4-BE49-F238E27FC236}">
                <a16:creationId xmlns:a16="http://schemas.microsoft.com/office/drawing/2014/main" id="{5BE2F40E-38EF-402F-AA33-9571F606AE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554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4">
            <a:extLst>
              <a:ext uri="{FF2B5EF4-FFF2-40B4-BE49-F238E27FC236}">
                <a16:creationId xmlns:a16="http://schemas.microsoft.com/office/drawing/2014/main" id="{25571FD2-1BA2-4589-A1F5-17E4F0E2D0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599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5">
            <a:extLst>
              <a:ext uri="{FF2B5EF4-FFF2-40B4-BE49-F238E27FC236}">
                <a16:creationId xmlns:a16="http://schemas.microsoft.com/office/drawing/2014/main" id="{F2126D9D-F252-4CB4-82F8-37AF20475B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661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6">
            <a:extLst>
              <a:ext uri="{FF2B5EF4-FFF2-40B4-BE49-F238E27FC236}">
                <a16:creationId xmlns:a16="http://schemas.microsoft.com/office/drawing/2014/main" id="{129D437D-4700-4023-A6E5-EFBEE11216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244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7">
            <a:extLst>
              <a:ext uri="{FF2B5EF4-FFF2-40B4-BE49-F238E27FC236}">
                <a16:creationId xmlns:a16="http://schemas.microsoft.com/office/drawing/2014/main" id="{4DE94FBC-5881-4819-8489-FF84950875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350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8">
            <a:extLst>
              <a:ext uri="{FF2B5EF4-FFF2-40B4-BE49-F238E27FC236}">
                <a16:creationId xmlns:a16="http://schemas.microsoft.com/office/drawing/2014/main" id="{C74475CC-9212-4DF2-AE2A-FFDAC52A60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546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9">
            <a:extLst>
              <a:ext uri="{FF2B5EF4-FFF2-40B4-BE49-F238E27FC236}">
                <a16:creationId xmlns:a16="http://schemas.microsoft.com/office/drawing/2014/main" id="{4569E556-61CC-49D9-86C0-9FB856BA15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569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0">
            <a:extLst>
              <a:ext uri="{FF2B5EF4-FFF2-40B4-BE49-F238E27FC236}">
                <a16:creationId xmlns:a16="http://schemas.microsoft.com/office/drawing/2014/main" id="{FA7636CD-FC50-4B02-B2D8-ABEBE57076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564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1">
            <a:extLst>
              <a:ext uri="{FF2B5EF4-FFF2-40B4-BE49-F238E27FC236}">
                <a16:creationId xmlns:a16="http://schemas.microsoft.com/office/drawing/2014/main" id="{582A98D5-11F6-4867-8588-D4DF884769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382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2">
            <a:extLst>
              <a:ext uri="{FF2B5EF4-FFF2-40B4-BE49-F238E27FC236}">
                <a16:creationId xmlns:a16="http://schemas.microsoft.com/office/drawing/2014/main" id="{082A9655-CF7D-4B2D-AF74-FE3BC8D75B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88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">
            <a:extLst>
              <a:ext uri="{FF2B5EF4-FFF2-40B4-BE49-F238E27FC236}">
                <a16:creationId xmlns:a16="http://schemas.microsoft.com/office/drawing/2014/main" id="{A9C30EA3-ACB0-4631-B34C-5DB14ECC2E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828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3">
            <a:extLst>
              <a:ext uri="{FF2B5EF4-FFF2-40B4-BE49-F238E27FC236}">
                <a16:creationId xmlns:a16="http://schemas.microsoft.com/office/drawing/2014/main" id="{7430451C-C822-4D6D-98DD-6440A701EA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32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4">
            <a:extLst>
              <a:ext uri="{FF2B5EF4-FFF2-40B4-BE49-F238E27FC236}">
                <a16:creationId xmlns:a16="http://schemas.microsoft.com/office/drawing/2014/main" id="{C83BC9CD-2409-4A1E-AFD2-9ED259E1F1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715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5">
            <a:extLst>
              <a:ext uri="{FF2B5EF4-FFF2-40B4-BE49-F238E27FC236}">
                <a16:creationId xmlns:a16="http://schemas.microsoft.com/office/drawing/2014/main" id="{29421583-9992-41D1-8C2B-392D27C0A1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458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6">
            <a:extLst>
              <a:ext uri="{FF2B5EF4-FFF2-40B4-BE49-F238E27FC236}">
                <a16:creationId xmlns:a16="http://schemas.microsoft.com/office/drawing/2014/main" id="{D192BBE1-686C-4799-9B90-09EDDD490A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995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7">
            <a:extLst>
              <a:ext uri="{FF2B5EF4-FFF2-40B4-BE49-F238E27FC236}">
                <a16:creationId xmlns:a16="http://schemas.microsoft.com/office/drawing/2014/main" id="{36847D35-4FDF-4C82-AD4B-EED72E13D0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887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8">
            <a:extLst>
              <a:ext uri="{FF2B5EF4-FFF2-40B4-BE49-F238E27FC236}">
                <a16:creationId xmlns:a16="http://schemas.microsoft.com/office/drawing/2014/main" id="{7DF92C06-5224-431D-AF82-B3872BE4C5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665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9">
            <a:extLst>
              <a:ext uri="{FF2B5EF4-FFF2-40B4-BE49-F238E27FC236}">
                <a16:creationId xmlns:a16="http://schemas.microsoft.com/office/drawing/2014/main" id="{1E81A385-46AB-4AFD-96C6-FA8C1A2F6B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805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0">
            <a:extLst>
              <a:ext uri="{FF2B5EF4-FFF2-40B4-BE49-F238E27FC236}">
                <a16:creationId xmlns:a16="http://schemas.microsoft.com/office/drawing/2014/main" id="{7B66B943-E293-4CD4-A1BD-3510CD77FE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346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1">
            <a:extLst>
              <a:ext uri="{FF2B5EF4-FFF2-40B4-BE49-F238E27FC236}">
                <a16:creationId xmlns:a16="http://schemas.microsoft.com/office/drawing/2014/main" id="{D7C1D830-9398-46E5-8951-30366E2DDA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657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2">
            <a:extLst>
              <a:ext uri="{FF2B5EF4-FFF2-40B4-BE49-F238E27FC236}">
                <a16:creationId xmlns:a16="http://schemas.microsoft.com/office/drawing/2014/main" id="{2ABA9673-AF2D-4907-880F-1DA01A51CF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58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">
            <a:extLst>
              <a:ext uri="{FF2B5EF4-FFF2-40B4-BE49-F238E27FC236}">
                <a16:creationId xmlns:a16="http://schemas.microsoft.com/office/drawing/2014/main" id="{2A846255-674F-4C62-AEA1-A13B6C8C2A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227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3">
            <a:extLst>
              <a:ext uri="{FF2B5EF4-FFF2-40B4-BE49-F238E27FC236}">
                <a16:creationId xmlns:a16="http://schemas.microsoft.com/office/drawing/2014/main" id="{0C04501B-0A65-4F57-A140-37527D97BF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693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4">
            <a:extLst>
              <a:ext uri="{FF2B5EF4-FFF2-40B4-BE49-F238E27FC236}">
                <a16:creationId xmlns:a16="http://schemas.microsoft.com/office/drawing/2014/main" id="{C85CAF23-A8F1-4386-85CB-18041AA188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11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5">
            <a:extLst>
              <a:ext uri="{FF2B5EF4-FFF2-40B4-BE49-F238E27FC236}">
                <a16:creationId xmlns:a16="http://schemas.microsoft.com/office/drawing/2014/main" id="{0872E5AC-9910-41FE-A591-C54B84AA32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453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6">
            <a:extLst>
              <a:ext uri="{FF2B5EF4-FFF2-40B4-BE49-F238E27FC236}">
                <a16:creationId xmlns:a16="http://schemas.microsoft.com/office/drawing/2014/main" id="{F9A11C1B-EFD0-4F18-8D42-DA51E9127E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62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7">
            <a:extLst>
              <a:ext uri="{FF2B5EF4-FFF2-40B4-BE49-F238E27FC236}">
                <a16:creationId xmlns:a16="http://schemas.microsoft.com/office/drawing/2014/main" id="{AF753173-5179-4B73-A3E8-F7BBA13FFA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368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8">
            <a:extLst>
              <a:ext uri="{FF2B5EF4-FFF2-40B4-BE49-F238E27FC236}">
                <a16:creationId xmlns:a16="http://schemas.microsoft.com/office/drawing/2014/main" id="{DC4A62ED-295D-4044-93B4-EC55A2E879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448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9">
            <a:extLst>
              <a:ext uri="{FF2B5EF4-FFF2-40B4-BE49-F238E27FC236}">
                <a16:creationId xmlns:a16="http://schemas.microsoft.com/office/drawing/2014/main" id="{4347C4DD-3134-4B1F-B89E-3CDD9F2CD8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136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0">
            <a:extLst>
              <a:ext uri="{FF2B5EF4-FFF2-40B4-BE49-F238E27FC236}">
                <a16:creationId xmlns:a16="http://schemas.microsoft.com/office/drawing/2014/main" id="{12E026B5-B0C8-4DCD-A6BC-3BE54D7FFA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399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1">
            <a:extLst>
              <a:ext uri="{FF2B5EF4-FFF2-40B4-BE49-F238E27FC236}">
                <a16:creationId xmlns:a16="http://schemas.microsoft.com/office/drawing/2014/main" id="{8B6E1DA4-E250-4604-BC55-B92F1F960A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732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2">
            <a:extLst>
              <a:ext uri="{FF2B5EF4-FFF2-40B4-BE49-F238E27FC236}">
                <a16:creationId xmlns:a16="http://schemas.microsoft.com/office/drawing/2014/main" id="{699933B4-3DCC-4630-BAEE-16AF9FDE71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70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">
            <a:extLst>
              <a:ext uri="{FF2B5EF4-FFF2-40B4-BE49-F238E27FC236}">
                <a16:creationId xmlns:a16="http://schemas.microsoft.com/office/drawing/2014/main" id="{15DC7BCE-B6C3-4A5F-9016-46AA01A7C3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826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3">
            <a:extLst>
              <a:ext uri="{FF2B5EF4-FFF2-40B4-BE49-F238E27FC236}">
                <a16:creationId xmlns:a16="http://schemas.microsoft.com/office/drawing/2014/main" id="{92C3C2E7-C5CC-4C0D-8687-D159C4AFDC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094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4">
            <a:extLst>
              <a:ext uri="{FF2B5EF4-FFF2-40B4-BE49-F238E27FC236}">
                <a16:creationId xmlns:a16="http://schemas.microsoft.com/office/drawing/2014/main" id="{201A33E0-B97F-4634-A4AC-FE04858A36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915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5">
            <a:extLst>
              <a:ext uri="{FF2B5EF4-FFF2-40B4-BE49-F238E27FC236}">
                <a16:creationId xmlns:a16="http://schemas.microsoft.com/office/drawing/2014/main" id="{5F4A3DA2-E08A-47BC-A56F-90B9A52764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443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6">
            <a:extLst>
              <a:ext uri="{FF2B5EF4-FFF2-40B4-BE49-F238E27FC236}">
                <a16:creationId xmlns:a16="http://schemas.microsoft.com/office/drawing/2014/main" id="{B2CA6C7E-272A-4623-874A-D628EB22C8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666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7">
            <a:extLst>
              <a:ext uri="{FF2B5EF4-FFF2-40B4-BE49-F238E27FC236}">
                <a16:creationId xmlns:a16="http://schemas.microsoft.com/office/drawing/2014/main" id="{05F2B469-3538-4E59-B31F-9959C31751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225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8">
            <a:extLst>
              <a:ext uri="{FF2B5EF4-FFF2-40B4-BE49-F238E27FC236}">
                <a16:creationId xmlns:a16="http://schemas.microsoft.com/office/drawing/2014/main" id="{C358D99B-2A7A-4475-9805-C0265C260A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0952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9">
            <a:extLst>
              <a:ext uri="{FF2B5EF4-FFF2-40B4-BE49-F238E27FC236}">
                <a16:creationId xmlns:a16="http://schemas.microsoft.com/office/drawing/2014/main" id="{366807B7-B37F-49F2-B163-EB72D4644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124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0">
            <a:extLst>
              <a:ext uri="{FF2B5EF4-FFF2-40B4-BE49-F238E27FC236}">
                <a16:creationId xmlns:a16="http://schemas.microsoft.com/office/drawing/2014/main" id="{542BAD68-53B6-4509-B84B-FA4048EB4E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633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1">
            <a:extLst>
              <a:ext uri="{FF2B5EF4-FFF2-40B4-BE49-F238E27FC236}">
                <a16:creationId xmlns:a16="http://schemas.microsoft.com/office/drawing/2014/main" id="{6DBE891D-BF4F-4C7D-85CE-B07C3010E3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6941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2">
            <a:extLst>
              <a:ext uri="{FF2B5EF4-FFF2-40B4-BE49-F238E27FC236}">
                <a16:creationId xmlns:a16="http://schemas.microsoft.com/office/drawing/2014/main" id="{822D1E79-E47C-429C-8ED4-E3803984F0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89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">
            <a:extLst>
              <a:ext uri="{FF2B5EF4-FFF2-40B4-BE49-F238E27FC236}">
                <a16:creationId xmlns:a16="http://schemas.microsoft.com/office/drawing/2014/main" id="{D1E4D407-EA14-406F-AAB2-54CE02881E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474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3">
            <a:extLst>
              <a:ext uri="{FF2B5EF4-FFF2-40B4-BE49-F238E27FC236}">
                <a16:creationId xmlns:a16="http://schemas.microsoft.com/office/drawing/2014/main" id="{7A935E81-CAF0-4CAF-9211-10A10A8CCF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4091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4">
            <a:extLst>
              <a:ext uri="{FF2B5EF4-FFF2-40B4-BE49-F238E27FC236}">
                <a16:creationId xmlns:a16="http://schemas.microsoft.com/office/drawing/2014/main" id="{ED47E96A-F508-4833-901D-4382DC5FB7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645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5">
            <a:extLst>
              <a:ext uri="{FF2B5EF4-FFF2-40B4-BE49-F238E27FC236}">
                <a16:creationId xmlns:a16="http://schemas.microsoft.com/office/drawing/2014/main" id="{8EFB4B61-DE20-4364-9893-BC87C08BE3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3453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6">
            <a:extLst>
              <a:ext uri="{FF2B5EF4-FFF2-40B4-BE49-F238E27FC236}">
                <a16:creationId xmlns:a16="http://schemas.microsoft.com/office/drawing/2014/main" id="{1D126596-B037-4671-AF09-44938F14D4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9781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7">
            <a:extLst>
              <a:ext uri="{FF2B5EF4-FFF2-40B4-BE49-F238E27FC236}">
                <a16:creationId xmlns:a16="http://schemas.microsoft.com/office/drawing/2014/main" id="{98EEDEA7-33BD-40F6-A06A-88A577B2A5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8159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8">
            <a:extLst>
              <a:ext uri="{FF2B5EF4-FFF2-40B4-BE49-F238E27FC236}">
                <a16:creationId xmlns:a16="http://schemas.microsoft.com/office/drawing/2014/main" id="{95792DF2-CE3D-4840-B0AC-CF575613E6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9249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9">
            <a:extLst>
              <a:ext uri="{FF2B5EF4-FFF2-40B4-BE49-F238E27FC236}">
                <a16:creationId xmlns:a16="http://schemas.microsoft.com/office/drawing/2014/main" id="{F0D2E863-41A5-4D9C-8DB9-2C4E5AC84D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6457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0">
            <a:extLst>
              <a:ext uri="{FF2B5EF4-FFF2-40B4-BE49-F238E27FC236}">
                <a16:creationId xmlns:a16="http://schemas.microsoft.com/office/drawing/2014/main" id="{D0BBFC0F-1EFB-4174-A891-22CD9CBA35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5567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1">
            <a:extLst>
              <a:ext uri="{FF2B5EF4-FFF2-40B4-BE49-F238E27FC236}">
                <a16:creationId xmlns:a16="http://schemas.microsoft.com/office/drawing/2014/main" id="{8F64565A-523B-419E-BF63-455B0A3141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6470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2">
            <a:extLst>
              <a:ext uri="{FF2B5EF4-FFF2-40B4-BE49-F238E27FC236}">
                <a16:creationId xmlns:a16="http://schemas.microsoft.com/office/drawing/2014/main" id="{94605383-AB98-46B2-ABB8-85ECD3C48F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27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">
            <a:extLst>
              <a:ext uri="{FF2B5EF4-FFF2-40B4-BE49-F238E27FC236}">
                <a16:creationId xmlns:a16="http://schemas.microsoft.com/office/drawing/2014/main" id="{846A154C-9FAC-40D9-A2EB-E0074D7AB4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3770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3">
            <a:extLst>
              <a:ext uri="{FF2B5EF4-FFF2-40B4-BE49-F238E27FC236}">
                <a16:creationId xmlns:a16="http://schemas.microsoft.com/office/drawing/2014/main" id="{8A9A1BE0-D56A-4FFA-B33E-2B1B170C72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8663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4">
            <a:extLst>
              <a:ext uri="{FF2B5EF4-FFF2-40B4-BE49-F238E27FC236}">
                <a16:creationId xmlns:a16="http://schemas.microsoft.com/office/drawing/2014/main" id="{A59518AE-3784-48FD-9CB7-5601DC2D56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2679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5">
            <a:extLst>
              <a:ext uri="{FF2B5EF4-FFF2-40B4-BE49-F238E27FC236}">
                <a16:creationId xmlns:a16="http://schemas.microsoft.com/office/drawing/2014/main" id="{F2D3C901-1666-488C-899B-3E90C89BFD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1127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6">
            <a:extLst>
              <a:ext uri="{FF2B5EF4-FFF2-40B4-BE49-F238E27FC236}">
                <a16:creationId xmlns:a16="http://schemas.microsoft.com/office/drawing/2014/main" id="{C31EDB51-2A01-4717-8C93-B0188FC6F0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1197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7">
            <a:extLst>
              <a:ext uri="{FF2B5EF4-FFF2-40B4-BE49-F238E27FC236}">
                <a16:creationId xmlns:a16="http://schemas.microsoft.com/office/drawing/2014/main" id="{989D1B58-F2A0-4612-8CDB-C164FF34CA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7904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8">
            <a:extLst>
              <a:ext uri="{FF2B5EF4-FFF2-40B4-BE49-F238E27FC236}">
                <a16:creationId xmlns:a16="http://schemas.microsoft.com/office/drawing/2014/main" id="{333B2CEB-EDA7-4E2A-BA1C-47802BC325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2223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9">
            <a:extLst>
              <a:ext uri="{FF2B5EF4-FFF2-40B4-BE49-F238E27FC236}">
                <a16:creationId xmlns:a16="http://schemas.microsoft.com/office/drawing/2014/main" id="{FDD23D9D-852D-4BC7-93AD-6192975D97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56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0">
            <a:extLst>
              <a:ext uri="{FF2B5EF4-FFF2-40B4-BE49-F238E27FC236}">
                <a16:creationId xmlns:a16="http://schemas.microsoft.com/office/drawing/2014/main" id="{3AA1AC11-63B1-48A0-9919-8C56FF6B58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4339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1">
            <a:extLst>
              <a:ext uri="{FF2B5EF4-FFF2-40B4-BE49-F238E27FC236}">
                <a16:creationId xmlns:a16="http://schemas.microsoft.com/office/drawing/2014/main" id="{5DD27E5A-AB25-4290-A565-675093A0DF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2186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2">
            <a:extLst>
              <a:ext uri="{FF2B5EF4-FFF2-40B4-BE49-F238E27FC236}">
                <a16:creationId xmlns:a16="http://schemas.microsoft.com/office/drawing/2014/main" id="{5DD9185F-137A-4224-AB19-732AC017DB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35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143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143</vt:i4>
      </vt:variant>
    </vt:vector>
  </HeadingPairs>
  <TitlesOfParts>
    <vt:vector size="1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 Atwood</dc:creator>
  <cp:lastModifiedBy>Wayne Atwood</cp:lastModifiedBy>
  <cp:revision>1</cp:revision>
  <dcterms:created xsi:type="dcterms:W3CDTF">2017-11-06T22:05:56Z</dcterms:created>
  <dcterms:modified xsi:type="dcterms:W3CDTF">2017-11-06T22:06:45Z</dcterms:modified>
</cp:coreProperties>
</file>