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4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E01C-F825-4ACC-A1D0-FB338E0D696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FB76-3D30-459D-BFC6-104AF77D7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8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86FD1364-872E-4633-BD19-C42BC694C9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8D4DD18B-F146-4E9C-8FB8-311B12C47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67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7EFFAB14-E233-4A5A-B17E-CAC609E4D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76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35BC6AED-3556-4D0E-B06E-8A5BE80BC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10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3B95AEBF-7E94-43EB-892B-E5F2CC0D4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19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8EAD93A5-13B6-4F7B-A3EF-94302FB80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52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548950D4-2AF1-4BBA-BCE8-A98281445F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1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569BBAED-789C-4042-9139-689588644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23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C05FA93E-BB01-4624-8391-82F340992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00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614A03A4-62B1-4FC5-BB05-07C6FCA51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7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80BCF3EE-B652-4C1D-9F48-25886A601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40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4F210531-7717-4088-B112-69922EBBE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C99728FE-0A3E-4737-B93B-C98B3AEAA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1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2313C391-1CB4-4AAC-BE8C-8EFDDA16E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65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23491AD6-2DC5-4466-A578-2D41DB89C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83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4DA673E2-A155-4702-9E86-670B11CB9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41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66230846-AD3C-419E-8A4B-989FFB07E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939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6D7D6823-D517-4174-968F-3BED5492F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73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0CB60380-F399-49D4-8653-DC78AEC69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65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6516945D-D196-4FF7-8FE2-4DB41645B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35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A2BAEC1F-2866-4185-994D-81EFEF862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94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E5466EC4-178C-4333-A7A8-0B1FD0FD9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31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CAE2A481-3294-4991-9E84-1669EF212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F10D6402-2E92-44A9-865A-260152EF2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78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7EA5E686-C9E2-4CC8-AA92-5A72FFB7C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43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5E095CAD-3C38-4E8A-B3C4-4ED8874E8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73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00E101E8-E276-455D-B7DA-67C96E866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19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C1B84E7D-B628-458F-BD5B-5050F2F45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43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2D8C39D4-86F1-488C-9D3F-0AD1FDB42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62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63D0B071-2694-49F9-AA9E-A3C8E6D3F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981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44E0250F-D313-4373-BA9A-41F66ACA8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8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AE8BE603-B704-4712-A111-7A89EA8F94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61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90123668-9C22-4345-A34E-1CE0E4910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46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B50FFD55-67B2-4789-8E2F-C206D6138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DC1FEBD7-8F70-4F81-87A8-C6987FABD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65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E02B750D-4D0F-411A-B9CE-89D1AFA6A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18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43CD1816-79A2-412F-A70C-311A3A61A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45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6B222A96-37FD-4884-A139-254A40FB3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4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38238513-FAE1-416D-96A5-28DCF3342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454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A52682B3-4787-4F02-A98D-BA70311DA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151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666AC6EA-81B0-44C3-891A-515DAF5433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619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9DBE43DC-1DD3-4B96-8CAD-DCBAE15DB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37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395F9348-8EC9-4476-9E6E-9E0CC4CAF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966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85A204C7-3FE7-4E26-941E-0F987EA93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92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3188389B-9CC1-4E33-BCF0-1F0BAE67C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F2A16173-491E-478D-9E06-5D9F55B26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0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36A8A873-F46D-46F2-BE04-680DDA2F8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68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200B47F0-B530-422B-A18A-ED94ECF2F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4000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28A65A77-5C4D-4D50-9DA4-185CA60E8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244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A06EC15B-9BF0-461F-8E90-638CB2A6B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16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CCB6082D-9B3E-46F6-AB02-D568F90C9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865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4510A39A-3DDB-4072-BFC1-3ABBD6B4C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323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63A7869F-5749-42BC-8966-97D981E3D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65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01971B2E-CC5B-404E-B866-45FD475B7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230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1BD93617-C7E4-44FD-B1AD-BD7F274C5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109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27438637-AE51-4845-B92B-9B7BDC1E5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E69118A2-B7C2-482D-9A45-2792AF75F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24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3">
            <a:extLst>
              <a:ext uri="{FF2B5EF4-FFF2-40B4-BE49-F238E27FC236}">
                <a16:creationId xmlns:a16="http://schemas.microsoft.com/office/drawing/2014/main" id="{52A9CC7F-A041-420B-8AE0-EB4B4FEAD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1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4">
            <a:extLst>
              <a:ext uri="{FF2B5EF4-FFF2-40B4-BE49-F238E27FC236}">
                <a16:creationId xmlns:a16="http://schemas.microsoft.com/office/drawing/2014/main" id="{5A91BC01-AFF0-49EE-BC71-BED02C2AD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632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5">
            <a:extLst>
              <a:ext uri="{FF2B5EF4-FFF2-40B4-BE49-F238E27FC236}">
                <a16:creationId xmlns:a16="http://schemas.microsoft.com/office/drawing/2014/main" id="{F3372E86-7E06-4B3E-BC00-1CA3ACEBE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08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6">
            <a:extLst>
              <a:ext uri="{FF2B5EF4-FFF2-40B4-BE49-F238E27FC236}">
                <a16:creationId xmlns:a16="http://schemas.microsoft.com/office/drawing/2014/main" id="{C604009B-C9F7-4CD7-831B-CD6C00395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175E4B96-D647-4DF8-8780-D81C3CE6C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62AAAC25-E911-4B1E-BBE2-7EDEBE80F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C9B3EA38-1F22-43C9-B6D5-897A47296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C2CE9BF9-BCF6-4996-9151-B4B8FBBAF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152F1B53-4267-4CB6-B877-264D5FC15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3C06AB7C-90DD-4751-9BA9-A48ACDB83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4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8AD3BC2E-68EA-45E5-BD76-5136AAA00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FB401552-21CB-4FA2-A1F0-D43A29B40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FFCD0E47-B8C8-453F-AD80-E2E7B3BB2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535A8DA6-EEB2-408D-93E2-427C6F53E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0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4F1884C1-1551-438B-A502-12DA673B9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C8B715AB-6049-448F-BB83-06339E6BC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581404D9-7C9D-43D6-BB11-EDE2B1348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1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0C536A71-7313-46FA-801A-327D2BD1C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7460EA76-78C6-4EF7-9997-A2ED526E1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8134CF7E-89F5-4486-9469-02240B404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F8A6F9DF-3B7C-4089-8336-F7503288D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B7FD498B-C080-42D1-9F70-452F6514F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7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82E88725-8F8F-49EB-8680-B23264EA3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5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A231C879-A5C8-4F4B-A3C3-FEE5A42CC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17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CC9D9E78-5439-40DE-AAC7-60018881C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4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54E2B3CD-85D0-489E-B938-0263082F1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1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3B763F56-663E-4FCF-8DC0-38264F184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7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BE9A9AB1-80BF-4726-9257-023988C69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6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3DB6AD95-DB78-4CDA-8387-A367EE468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1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83F0C494-7632-474A-98F3-5773C0DEC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112B178E-A49D-4145-82A6-B12123541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2867AB99-4D98-4A8C-A0E3-F0A1CAA9D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3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F5CBEF4A-3714-4B67-B4B7-24CF544EF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86F17AE5-FB95-4EE0-8A3B-C85B49FF7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6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8DC4A202-5E2B-4115-B71F-FA02A8BE8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4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3041358A-615F-43D0-9747-1FF08D8ED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0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1747D1F2-07B8-48E3-9642-109B53238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50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11B08A1A-B76E-42A1-94B2-8D2C4C6CE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5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8E80DFA8-DF7D-4D8A-B92C-B61F1C683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8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B088C4C4-C64E-4121-860D-260266ABA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0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3439B177-F1BB-4D4B-ABA4-CC54F87A6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8EA5CA37-5541-464F-AF46-BDD9BAB79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F4B61E7F-D5BC-4160-B447-E62F3E737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1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C20BC585-D218-4FE7-86DF-A961CDB1F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1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007A5538-32EE-4EA6-AAA9-C3E813EC6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12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7090EFEF-1159-4A9D-963F-529715766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8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4BB45492-18B7-4F82-ADC8-66C3BBBCD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7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47732F7C-5854-40C7-8F8A-7D65958AB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65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88B39148-7C99-42FD-8BDD-B4F0CC428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1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DC9060ED-B11C-48EE-AAF0-36A228512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8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8DFFF7B4-FEB0-4DF1-91F4-5D8D09EC2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4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08484913-9B74-4A21-96A2-FE63E28FA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ABC12A76-F127-413B-93F7-97B864DCF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7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A1EC2A33-E04E-4A3C-809F-0371617B2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2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E2336C8F-66EB-42D8-981C-22168CD82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4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60E5EF49-F4C8-4A00-AE3C-6BE634473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8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C682C87F-D964-439D-A68E-2BD96AE32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C94FB5A7-A0E8-48E8-BA13-844E21BB9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796EF045-1BE8-4AAC-A74B-10EE42857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F9B70B88-F943-481E-8002-B586CDF3F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5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816D45C9-8122-40C1-A50E-67E6AE312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55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2397C004-9EC1-49E7-A394-CA3874796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3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54BCB774-C7E1-49B8-A7EF-F9038A04E9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033A7385-81B9-407D-B8CA-004FCE1CA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4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B4508BAE-A653-424D-AC89-52BD23650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68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A3A6871F-1B23-4E25-87C9-C38EBFC4D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00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D879AA2F-58D6-416D-A7E6-5FFE9D514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5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4FE53AB8-BC4C-4750-AADC-CFB68E83A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5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B3DBD9A4-5E55-4D11-A148-35173A06D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8FD0A609-E1FF-4091-8C25-DC926DBF3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37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3BE16789-FE92-48D6-A07D-9E86A6731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2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211BAC4F-15B1-4879-B332-C10B6CA7D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04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E32CAF2A-343F-4591-81B8-637712C9AD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2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0B197A19-C59D-4EC3-A2FF-97041D71D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8D8AB00A-8916-4146-9979-A28ABB2F6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01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EBC331D3-86DA-4BD7-88A9-E80D9ED4C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94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41936E80-B56B-4B47-AC0C-72DF4F0D0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96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B1E7C69E-A511-4666-A2DD-C7D844B0C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7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D51FA339-9ABC-4E12-B90C-DB00341DC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51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B1E21067-E449-4B3B-94E8-E4A5F006E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361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22518229-4D76-428B-A3C4-873313B5D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47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A9CAB4FA-54FB-450D-9C1E-7628F76A1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65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3C805499-9F6F-4419-AA56-65BCCC7E0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3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50F9D6C6-CD6C-4D34-994E-040D2E8BC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67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02393594-D208-4FC7-B0A2-EF2E8FC15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9A757C9D-480F-4F4F-A1B4-F2500D116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49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5C85B2F4-4F87-4621-9E3C-DD7CA6CBD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86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7E81D659-E62E-4B6C-A0F2-E34BD2ECB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4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8B711545-7EB2-4366-9EE9-C17708438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534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F42A379A-E076-4B8B-B372-447D2A3D7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712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1F6F2826-A0CE-4A47-886C-5108503B8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66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1A4E1764-2C7F-4619-AEE3-F8350273A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47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9AC386C4-8D80-4196-B3FC-4B7C88F6F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73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F1ED3895-2A33-4819-ADA7-99907D0D3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66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6AEF6276-3221-4738-BE8F-0837432FA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31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E5A4D439-713A-42DA-B5F1-B506F0FE4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2017-11-06T23:34:21Z</dcterms:created>
  <dcterms:modified xsi:type="dcterms:W3CDTF">2017-11-06T23:35:05Z</dcterms:modified>
</cp:coreProperties>
</file>