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7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0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1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4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9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7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2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174E4-C371-404C-A0D8-F299DF8F918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F3BE-E144-4C49-AA1B-0140C5AB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98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76380EEB-1CDC-4952-AFC8-CFC49DED57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959F5CEF-54FC-4D0D-9A9E-BACF50BDE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503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3">
            <a:extLst>
              <a:ext uri="{FF2B5EF4-FFF2-40B4-BE49-F238E27FC236}">
                <a16:creationId xmlns:a16="http://schemas.microsoft.com/office/drawing/2014/main" id="{1FF8E491-87B6-4657-A366-B0E81CECE8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22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218DEAB0-289F-4750-BEBC-977A970D1F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706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5">
            <a:extLst>
              <a:ext uri="{FF2B5EF4-FFF2-40B4-BE49-F238E27FC236}">
                <a16:creationId xmlns:a16="http://schemas.microsoft.com/office/drawing/2014/main" id="{DD403D25-D9BA-40C1-AB3C-CDBC63B26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749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C7800D55-115A-4640-A04F-8B8AC66482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794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7">
            <a:extLst>
              <a:ext uri="{FF2B5EF4-FFF2-40B4-BE49-F238E27FC236}">
                <a16:creationId xmlns:a16="http://schemas.microsoft.com/office/drawing/2014/main" id="{364C1BC0-A46A-4D16-AA10-FFF6F8BF4D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604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D715B48F-61E2-46F8-92E3-AE2AF9464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15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FB20B872-9E7B-493C-90D0-9F0FBD1FF6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6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A4ECC877-6F0D-4979-B036-F19318A42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8625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CE5A7B4B-6739-4320-A777-E2B144D9E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843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2">
            <a:extLst>
              <a:ext uri="{FF2B5EF4-FFF2-40B4-BE49-F238E27FC236}">
                <a16:creationId xmlns:a16="http://schemas.microsoft.com/office/drawing/2014/main" id="{711D1FDF-2B7B-4853-B2B3-76A650D83C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89FEF32B-406C-4C25-8187-A205EF7E33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00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43C346E6-C747-490F-8A7F-99160215B0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8063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30CE75E6-6B01-4888-A123-58F992C32F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74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5">
            <a:extLst>
              <a:ext uri="{FF2B5EF4-FFF2-40B4-BE49-F238E27FC236}">
                <a16:creationId xmlns:a16="http://schemas.microsoft.com/office/drawing/2014/main" id="{AECF53AE-D31C-4816-8AC4-6166D7497A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5037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6">
            <a:extLst>
              <a:ext uri="{FF2B5EF4-FFF2-40B4-BE49-F238E27FC236}">
                <a16:creationId xmlns:a16="http://schemas.microsoft.com/office/drawing/2014/main" id="{64E6D01B-608C-412D-85E7-F20B2819C7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672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7">
            <a:extLst>
              <a:ext uri="{FF2B5EF4-FFF2-40B4-BE49-F238E27FC236}">
                <a16:creationId xmlns:a16="http://schemas.microsoft.com/office/drawing/2014/main" id="{F51B692B-3147-4393-8F2D-0EC87BD068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544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8">
            <a:extLst>
              <a:ext uri="{FF2B5EF4-FFF2-40B4-BE49-F238E27FC236}">
                <a16:creationId xmlns:a16="http://schemas.microsoft.com/office/drawing/2014/main" id="{E3FCB255-39F4-4C9A-8E99-E5C91FDD9E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875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9">
            <a:extLst>
              <a:ext uri="{FF2B5EF4-FFF2-40B4-BE49-F238E27FC236}">
                <a16:creationId xmlns:a16="http://schemas.microsoft.com/office/drawing/2014/main" id="{063968FD-83E4-488A-B312-1353DD0177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0">
            <a:extLst>
              <a:ext uri="{FF2B5EF4-FFF2-40B4-BE49-F238E27FC236}">
                <a16:creationId xmlns:a16="http://schemas.microsoft.com/office/drawing/2014/main" id="{72158374-76B9-4BF6-B37E-EE8CB5A4A4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5125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1">
            <a:extLst>
              <a:ext uri="{FF2B5EF4-FFF2-40B4-BE49-F238E27FC236}">
                <a16:creationId xmlns:a16="http://schemas.microsoft.com/office/drawing/2014/main" id="{1EE81E12-D5C4-4853-8A7D-E3F4D2F453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7265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2">
            <a:extLst>
              <a:ext uri="{FF2B5EF4-FFF2-40B4-BE49-F238E27FC236}">
                <a16:creationId xmlns:a16="http://schemas.microsoft.com/office/drawing/2014/main" id="{6FF4281F-AD6F-4CD1-8D80-31FE678D6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582B65E4-94F4-4D26-A8F5-300404FAF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935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3">
            <a:extLst>
              <a:ext uri="{FF2B5EF4-FFF2-40B4-BE49-F238E27FC236}">
                <a16:creationId xmlns:a16="http://schemas.microsoft.com/office/drawing/2014/main" id="{DC41EE54-A4DB-4CA2-9644-770915B3B4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679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4">
            <a:extLst>
              <a:ext uri="{FF2B5EF4-FFF2-40B4-BE49-F238E27FC236}">
                <a16:creationId xmlns:a16="http://schemas.microsoft.com/office/drawing/2014/main" id="{9361E234-A59D-411A-9B38-8C54CF17AC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5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7114F22F-389B-489E-A594-E5E55C564E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4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5107E160-B1DE-4171-9D77-73FAD1CAA9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2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268BEB22-EAB7-4A37-8184-BEC1384DF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9">
            <a:extLst>
              <a:ext uri="{FF2B5EF4-FFF2-40B4-BE49-F238E27FC236}">
                <a16:creationId xmlns:a16="http://schemas.microsoft.com/office/drawing/2014/main" id="{3585580E-4097-4D5C-AEC1-BF6AD34D4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5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B1CDC6D5-BE07-41E6-B981-ECC9C3B69F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5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3160B5CE-9E50-403B-AF33-5CA29BEC8B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8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801732EA-EE14-40FB-AC31-5D9594A9B0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1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0D1EEC79-D5FA-419C-BAD6-BC2C7E7A3D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77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F1B8A4B5-A43E-43FE-AF12-1CF7D60F6D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6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4">
            <a:extLst>
              <a:ext uri="{FF2B5EF4-FFF2-40B4-BE49-F238E27FC236}">
                <a16:creationId xmlns:a16="http://schemas.microsoft.com/office/drawing/2014/main" id="{FFC7D942-90ED-424B-85AF-45C9CBEF7F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65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DDF54CB5-D6EB-4AC5-AEE2-59AC8DA4E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39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C8C3404D-A9A6-48E5-BCB4-B2A3469E6D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8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A312E470-C499-464C-BA91-A3229D740D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4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9C5F01F6-5C31-43E2-B251-FCFD22837E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51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003CB7B7-73C2-4674-910F-BFE3DAF49A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01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0">
            <a:extLst>
              <a:ext uri="{FF2B5EF4-FFF2-40B4-BE49-F238E27FC236}">
                <a16:creationId xmlns:a16="http://schemas.microsoft.com/office/drawing/2014/main" id="{61F8B9F8-635E-4A32-85C0-3EEACB360E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1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625DD737-E163-489A-B9F9-E70036D75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29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6D50C70E-EC7C-4393-906F-DEE1EADC8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8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">
            <a:extLst>
              <a:ext uri="{FF2B5EF4-FFF2-40B4-BE49-F238E27FC236}">
                <a16:creationId xmlns:a16="http://schemas.microsoft.com/office/drawing/2014/main" id="{E704F5D4-7D1B-459C-9723-22CA7012CF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09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2ED49C47-2B8A-449E-8858-72E245CB1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5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780A8637-07C6-40A3-9300-33A28AB12C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50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8ECC77EE-1021-443C-8D9C-AFFCA81EF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78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3EA6C90F-E2A6-467D-85D0-6CBE939811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51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F560578E-7678-427B-9838-AF5E5AEC9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61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CE7DD5F6-BD76-440B-B94B-87FB40F68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2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A874F6FD-356A-4EF2-A57B-D390389C1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1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0">
            <a:extLst>
              <a:ext uri="{FF2B5EF4-FFF2-40B4-BE49-F238E27FC236}">
                <a16:creationId xmlns:a16="http://schemas.microsoft.com/office/drawing/2014/main" id="{F70E787E-FC59-4488-A583-4236F31458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33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1">
            <a:extLst>
              <a:ext uri="{FF2B5EF4-FFF2-40B4-BE49-F238E27FC236}">
                <a16:creationId xmlns:a16="http://schemas.microsoft.com/office/drawing/2014/main" id="{21B2D8C4-CA9B-404F-A773-06EAE11DF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87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2">
            <a:extLst>
              <a:ext uri="{FF2B5EF4-FFF2-40B4-BE49-F238E27FC236}">
                <a16:creationId xmlns:a16="http://schemas.microsoft.com/office/drawing/2014/main" id="{2A4D9AAB-F083-4DF1-933E-1D5264513F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5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7A8639B3-0FF8-4B36-BD6C-D18C398417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94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3">
            <a:extLst>
              <a:ext uri="{FF2B5EF4-FFF2-40B4-BE49-F238E27FC236}">
                <a16:creationId xmlns:a16="http://schemas.microsoft.com/office/drawing/2014/main" id="{0FE1267F-0293-49A3-80B9-D26E8B5221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53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4">
            <a:extLst>
              <a:ext uri="{FF2B5EF4-FFF2-40B4-BE49-F238E27FC236}">
                <a16:creationId xmlns:a16="http://schemas.microsoft.com/office/drawing/2014/main" id="{13EF6E06-D052-4724-BFE1-BE7CE6187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76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5">
            <a:extLst>
              <a:ext uri="{FF2B5EF4-FFF2-40B4-BE49-F238E27FC236}">
                <a16:creationId xmlns:a16="http://schemas.microsoft.com/office/drawing/2014/main" id="{8F935569-B012-44EB-A3DC-B65F58EFFD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1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6">
            <a:extLst>
              <a:ext uri="{FF2B5EF4-FFF2-40B4-BE49-F238E27FC236}">
                <a16:creationId xmlns:a16="http://schemas.microsoft.com/office/drawing/2014/main" id="{2085BE77-6342-4C66-9FF1-BD97A67241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89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7">
            <a:extLst>
              <a:ext uri="{FF2B5EF4-FFF2-40B4-BE49-F238E27FC236}">
                <a16:creationId xmlns:a16="http://schemas.microsoft.com/office/drawing/2014/main" id="{B7118097-DEE2-4FC8-91A8-128B9320B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71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8">
            <a:extLst>
              <a:ext uri="{FF2B5EF4-FFF2-40B4-BE49-F238E27FC236}">
                <a16:creationId xmlns:a16="http://schemas.microsoft.com/office/drawing/2014/main" id="{A33BC661-0919-4C91-B421-150A692786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4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9">
            <a:extLst>
              <a:ext uri="{FF2B5EF4-FFF2-40B4-BE49-F238E27FC236}">
                <a16:creationId xmlns:a16="http://schemas.microsoft.com/office/drawing/2014/main" id="{8A19F0E1-7BFF-4DDC-8CA7-24A3620FF7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96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0">
            <a:extLst>
              <a:ext uri="{FF2B5EF4-FFF2-40B4-BE49-F238E27FC236}">
                <a16:creationId xmlns:a16="http://schemas.microsoft.com/office/drawing/2014/main" id="{CDF9BAA1-20ED-4160-97F6-65C2081391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51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69FBEDB2-1F8D-47DE-A82E-29BA46C09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87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8B9AC417-5D6C-483B-B19F-823B32FBEE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48E32F3A-8B2E-4704-B316-B273BF9D7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420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3B9B4758-AB61-475C-89A8-2B8C285199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75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4">
            <a:extLst>
              <a:ext uri="{FF2B5EF4-FFF2-40B4-BE49-F238E27FC236}">
                <a16:creationId xmlns:a16="http://schemas.microsoft.com/office/drawing/2014/main" id="{EA1623A0-1104-4C04-8FAA-7334B208E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9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5DD3A8D0-E5F0-41F2-A1F3-4BFA22F11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45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29BD7A68-F128-4309-86B4-BE0B1368E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3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B93FFAA7-2F79-4D48-9D2F-68C90BD71C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106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2B022545-3C57-47B9-BFF9-0BB8D04F53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42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1C536DF4-65B2-4344-B08C-1D4F180C2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2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0DF61DAA-94F0-40DD-A9A9-0DFA91E222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0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CEF08499-F602-49C5-88B5-F3833986C8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42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B4BB0478-433F-4CA2-9414-6B654E8C82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0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">
            <a:extLst>
              <a:ext uri="{FF2B5EF4-FFF2-40B4-BE49-F238E27FC236}">
                <a16:creationId xmlns:a16="http://schemas.microsoft.com/office/drawing/2014/main" id="{F13CC2D7-5760-42FA-8F9C-2082E93FB3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692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41941010-AD99-411C-B925-FD242A3766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89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4">
            <a:extLst>
              <a:ext uri="{FF2B5EF4-FFF2-40B4-BE49-F238E27FC236}">
                <a16:creationId xmlns:a16="http://schemas.microsoft.com/office/drawing/2014/main" id="{739DF4D9-9001-4C74-9291-C595A2CF8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455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54C2DC3B-5597-471B-BC15-00F9B75CCD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99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EDCFFF8C-2F16-44F0-8400-A22E7D443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026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A06C66D9-A5C4-4C2A-8573-7854671481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938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CEBFE0DB-E96A-4AE0-9C96-B394AD70E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89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5DDADB06-31B9-4E3B-AC99-049E9A5238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055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B91A0A0D-C7FD-42CF-8340-366EC831A5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637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C9BFD56F-E29F-47E8-8140-4FE12B7628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673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75A113FC-59F2-481D-AB52-7A39DCC4E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">
            <a:extLst>
              <a:ext uri="{FF2B5EF4-FFF2-40B4-BE49-F238E27FC236}">
                <a16:creationId xmlns:a16="http://schemas.microsoft.com/office/drawing/2014/main" id="{F49A9795-0469-49E2-AB58-F760328AC0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968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139776C5-CFD7-4EA0-B3E8-D81899905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370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D5DCB367-92B2-4CE8-9315-F2B7C553E4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376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FE3C1C7B-6B2F-42B3-B7EF-0E8E488D7A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494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6">
            <a:extLst>
              <a:ext uri="{FF2B5EF4-FFF2-40B4-BE49-F238E27FC236}">
                <a16:creationId xmlns:a16="http://schemas.microsoft.com/office/drawing/2014/main" id="{91906167-A89C-4C88-9C37-120B265EE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683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7">
            <a:extLst>
              <a:ext uri="{FF2B5EF4-FFF2-40B4-BE49-F238E27FC236}">
                <a16:creationId xmlns:a16="http://schemas.microsoft.com/office/drawing/2014/main" id="{C4EE8BD0-B279-403B-8D72-FAB886B41E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955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8">
            <a:extLst>
              <a:ext uri="{FF2B5EF4-FFF2-40B4-BE49-F238E27FC236}">
                <a16:creationId xmlns:a16="http://schemas.microsoft.com/office/drawing/2014/main" id="{5244B078-303E-4A63-97BF-BF9D2CF28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025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9">
            <a:extLst>
              <a:ext uri="{FF2B5EF4-FFF2-40B4-BE49-F238E27FC236}">
                <a16:creationId xmlns:a16="http://schemas.microsoft.com/office/drawing/2014/main" id="{5BA36077-24D7-485E-A7D2-8FA4380837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114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02D4F87C-0B22-4651-AD32-C876F98CD2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257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156F4FED-4C42-432E-8B34-F14DB2798B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548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856FC4D1-19C8-40FD-A137-232CA19F6C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6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">
            <a:extLst>
              <a:ext uri="{FF2B5EF4-FFF2-40B4-BE49-F238E27FC236}">
                <a16:creationId xmlns:a16="http://schemas.microsoft.com/office/drawing/2014/main" id="{FA06E227-167B-4A0C-B5CD-9FD2CD5457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168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30FD6067-AB10-465F-BE5D-C75ADF1C4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574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AFA4C7BE-91DA-4513-A541-40895395B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319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D9141912-A6EE-4892-B898-4B0D197A8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95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A1998249-6E29-42BF-B04D-06D627CDBE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8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EBA4CA8D-1347-4EE9-8DD5-5644C675F9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938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51D9EEF8-EE06-42C0-A96F-53AA2E9C0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531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9">
            <a:extLst>
              <a:ext uri="{FF2B5EF4-FFF2-40B4-BE49-F238E27FC236}">
                <a16:creationId xmlns:a16="http://schemas.microsoft.com/office/drawing/2014/main" id="{4572DC1B-230C-4071-A9A8-481AF696DB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79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AEBDC361-0BCB-4AFD-890D-E3161D333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862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32A4D383-E74F-4139-80B2-1E8B24BEF6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098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9C303116-C8E5-416E-8978-4724FC2D67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3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16D6C239-7C90-4213-A870-6A20885531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907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9EFFFD28-6518-4F8D-A95A-AD9AF36F0D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36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31611A2F-0673-4856-88E5-48BFDA3C56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795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CEFB60D0-2A05-46F6-AFAD-33981FDF6E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604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458439D2-271D-49B9-B1C1-0969FA178F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612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46D26AC8-EBDD-4CB6-9CA6-51BB137E99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681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92865B96-738C-4E45-9F07-2F5065537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44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3B30D16D-728B-42DA-948A-328D0F13F0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573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0">
            <a:extLst>
              <a:ext uri="{FF2B5EF4-FFF2-40B4-BE49-F238E27FC236}">
                <a16:creationId xmlns:a16="http://schemas.microsoft.com/office/drawing/2014/main" id="{947D0045-5911-4057-ADC7-95A9A5617F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94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1">
            <a:extLst>
              <a:ext uri="{FF2B5EF4-FFF2-40B4-BE49-F238E27FC236}">
                <a16:creationId xmlns:a16="http://schemas.microsoft.com/office/drawing/2014/main" id="{2D5BC638-C04F-4481-84A2-B28AEE5287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243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2">
            <a:extLst>
              <a:ext uri="{FF2B5EF4-FFF2-40B4-BE49-F238E27FC236}">
                <a16:creationId xmlns:a16="http://schemas.microsoft.com/office/drawing/2014/main" id="{D67A5412-40EE-4E06-9313-D601E77147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1</cp:revision>
  <dcterms:created xsi:type="dcterms:W3CDTF">2017-11-06T23:35:33Z</dcterms:created>
  <dcterms:modified xsi:type="dcterms:W3CDTF">2017-11-06T23:36:16Z</dcterms:modified>
</cp:coreProperties>
</file>