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35" r:id="rId77"/>
    <p:sldId id="336" r:id="rId78"/>
    <p:sldId id="337" r:id="rId79"/>
    <p:sldId id="338" r:id="rId80"/>
    <p:sldId id="339" r:id="rId81"/>
    <p:sldId id="340" r:id="rId82"/>
    <p:sldId id="341" r:id="rId83"/>
    <p:sldId id="342" r:id="rId84"/>
    <p:sldId id="343" r:id="rId85"/>
    <p:sldId id="344" r:id="rId86"/>
    <p:sldId id="345" r:id="rId87"/>
    <p:sldId id="346" r:id="rId88"/>
    <p:sldId id="347" r:id="rId89"/>
    <p:sldId id="348" r:id="rId90"/>
    <p:sldId id="349" r:id="rId91"/>
    <p:sldId id="350" r:id="rId92"/>
    <p:sldId id="351" r:id="rId93"/>
    <p:sldId id="352" r:id="rId94"/>
    <p:sldId id="353" r:id="rId95"/>
    <p:sldId id="354" r:id="rId96"/>
    <p:sldId id="355" r:id="rId97"/>
    <p:sldId id="356" r:id="rId98"/>
    <p:sldId id="357" r:id="rId99"/>
    <p:sldId id="358" r:id="rId100"/>
    <p:sldId id="359" r:id="rId101"/>
    <p:sldId id="360" r:id="rId102"/>
    <p:sldId id="361" r:id="rId103"/>
    <p:sldId id="362" r:id="rId104"/>
    <p:sldId id="363" r:id="rId105"/>
    <p:sldId id="364" r:id="rId106"/>
    <p:sldId id="365" r:id="rId107"/>
    <p:sldId id="366" r:id="rId108"/>
    <p:sldId id="367" r:id="rId109"/>
    <p:sldId id="368" r:id="rId110"/>
    <p:sldId id="369" r:id="rId111"/>
    <p:sldId id="370" r:id="rId112"/>
    <p:sldId id="371" r:id="rId113"/>
    <p:sldId id="372" r:id="rId114"/>
    <p:sldId id="373" r:id="rId115"/>
    <p:sldId id="374" r:id="rId116"/>
    <p:sldId id="375" r:id="rId117"/>
    <p:sldId id="376" r:id="rId118"/>
    <p:sldId id="377" r:id="rId119"/>
    <p:sldId id="378" r:id="rId120"/>
    <p:sldId id="379" r:id="rId121"/>
    <p:sldId id="380" r:id="rId122"/>
    <p:sldId id="381" r:id="rId123"/>
    <p:sldId id="382" r:id="rId124"/>
    <p:sldId id="383" r:id="rId125"/>
    <p:sldId id="384" r:id="rId126"/>
    <p:sldId id="385" r:id="rId127"/>
    <p:sldId id="386" r:id="rId128"/>
    <p:sldId id="387" r:id="rId129"/>
    <p:sldId id="388" r:id="rId130"/>
    <p:sldId id="389" r:id="rId131"/>
    <p:sldId id="390" r:id="rId132"/>
    <p:sldId id="391" r:id="rId133"/>
    <p:sldId id="392" r:id="rId134"/>
    <p:sldId id="393" r:id="rId135"/>
    <p:sldId id="394" r:id="rId136"/>
    <p:sldId id="395" r:id="rId137"/>
    <p:sldId id="396" r:id="rId138"/>
    <p:sldId id="397" r:id="rId139"/>
    <p:sldId id="398" r:id="rId140"/>
    <p:sldId id="399" r:id="rId141"/>
    <p:sldId id="400" r:id="rId142"/>
    <p:sldId id="401" r:id="rId143"/>
    <p:sldId id="402" r:id="rId144"/>
    <p:sldId id="403" r:id="rId145"/>
    <p:sldId id="404" r:id="rId146"/>
    <p:sldId id="405" r:id="rId147"/>
    <p:sldId id="406" r:id="rId148"/>
    <p:sldId id="407" r:id="rId149"/>
    <p:sldId id="408" r:id="rId150"/>
    <p:sldId id="409" r:id="rId151"/>
    <p:sldId id="410" r:id="rId152"/>
    <p:sldId id="411" r:id="rId153"/>
    <p:sldId id="412" r:id="rId154"/>
    <p:sldId id="413" r:id="rId155"/>
    <p:sldId id="414" r:id="rId156"/>
    <p:sldId id="415" r:id="rId157"/>
    <p:sldId id="416" r:id="rId158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578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microsoft.com/office/2015/10/relationships/revisionInfo" Target="revisionInfo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565D1-32D4-431A-9975-7C3353B4EEC9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BDF9-9842-41FC-A7B6-8BF0CDD4B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52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565D1-32D4-431A-9975-7C3353B4EEC9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BDF9-9842-41FC-A7B6-8BF0CDD4B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89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565D1-32D4-431A-9975-7C3353B4EEC9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BDF9-9842-41FC-A7B6-8BF0CDD4B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94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565D1-32D4-431A-9975-7C3353B4EEC9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BDF9-9842-41FC-A7B6-8BF0CDD4B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92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565D1-32D4-431A-9975-7C3353B4EEC9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BDF9-9842-41FC-A7B6-8BF0CDD4B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005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565D1-32D4-431A-9975-7C3353B4EEC9}" type="datetimeFigureOut">
              <a:rPr lang="en-US" smtClean="0"/>
              <a:t>11/6/17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BDF9-9842-41FC-A7B6-8BF0CDD4B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890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565D1-32D4-431A-9975-7C3353B4EEC9}" type="datetimeFigureOut">
              <a:rPr lang="en-US" smtClean="0"/>
              <a:t>11/6/17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BDF9-9842-41FC-A7B6-8BF0CDD4B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12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565D1-32D4-431A-9975-7C3353B4EEC9}" type="datetimeFigureOut">
              <a:rPr lang="en-US" smtClean="0"/>
              <a:t>11/6/17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BDF9-9842-41FC-A7B6-8BF0CDD4B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24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565D1-32D4-431A-9975-7C3353B4EEC9}" type="datetimeFigureOut">
              <a:rPr lang="en-US" smtClean="0"/>
              <a:t>11/6/17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BDF9-9842-41FC-A7B6-8BF0CDD4B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56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565D1-32D4-431A-9975-7C3353B4EEC9}" type="datetimeFigureOut">
              <a:rPr lang="en-US" smtClean="0"/>
              <a:t>11/6/17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BDF9-9842-41FC-A7B6-8BF0CDD4B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149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565D1-32D4-431A-9975-7C3353B4EEC9}" type="datetimeFigureOut">
              <a:rPr lang="en-US" smtClean="0"/>
              <a:t>11/6/17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BDF9-9842-41FC-A7B6-8BF0CDD4B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759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565D1-32D4-431A-9975-7C3353B4EEC9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1BDF9-9842-41FC-A7B6-8BF0CDD4B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438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jpg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jpg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jp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jpg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jpg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jpg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jpg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jpg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jpg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jpg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jpg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jpg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jpg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jpg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jpg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jpg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jpg"/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jpg"/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jpg"/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jpg"/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jpg"/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jpg"/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jpg"/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">
            <a:extLst>
              <a:ext uri="{FF2B5EF4-FFF2-40B4-BE49-F238E27FC236}">
                <a16:creationId xmlns:a16="http://schemas.microsoft.com/office/drawing/2014/main" id="{88ADC0E0-6CA8-40E5-9EC0-BCEB1E2AC8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819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">
            <a:extLst>
              <a:ext uri="{FF2B5EF4-FFF2-40B4-BE49-F238E27FC236}">
                <a16:creationId xmlns:a16="http://schemas.microsoft.com/office/drawing/2014/main" id="{1A7086E6-43E3-428C-ACD2-DDCE127B54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24306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3">
            <a:extLst>
              <a:ext uri="{FF2B5EF4-FFF2-40B4-BE49-F238E27FC236}">
                <a16:creationId xmlns:a16="http://schemas.microsoft.com/office/drawing/2014/main" id="{EB9CCC7E-C1E2-40DB-8389-178E17ACDF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3259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4">
            <a:extLst>
              <a:ext uri="{FF2B5EF4-FFF2-40B4-BE49-F238E27FC236}">
                <a16:creationId xmlns:a16="http://schemas.microsoft.com/office/drawing/2014/main" id="{28F227BA-80C9-4D6F-AC04-6126303779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45249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5">
            <a:extLst>
              <a:ext uri="{FF2B5EF4-FFF2-40B4-BE49-F238E27FC236}">
                <a16:creationId xmlns:a16="http://schemas.microsoft.com/office/drawing/2014/main" id="{6739CA59-1D5B-4B3B-B178-766B0DE166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99790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6">
            <a:extLst>
              <a:ext uri="{FF2B5EF4-FFF2-40B4-BE49-F238E27FC236}">
                <a16:creationId xmlns:a16="http://schemas.microsoft.com/office/drawing/2014/main" id="{FA32C2BE-CA1A-4935-8D13-6AAD92ABEF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7437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7">
            <a:extLst>
              <a:ext uri="{FF2B5EF4-FFF2-40B4-BE49-F238E27FC236}">
                <a16:creationId xmlns:a16="http://schemas.microsoft.com/office/drawing/2014/main" id="{F53942CD-DC66-48A7-9582-D758C4977B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09077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8">
            <a:extLst>
              <a:ext uri="{FF2B5EF4-FFF2-40B4-BE49-F238E27FC236}">
                <a16:creationId xmlns:a16="http://schemas.microsoft.com/office/drawing/2014/main" id="{B8086FDD-B97C-4E47-BA5C-6B7DB5770A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41387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9">
            <a:extLst>
              <a:ext uri="{FF2B5EF4-FFF2-40B4-BE49-F238E27FC236}">
                <a16:creationId xmlns:a16="http://schemas.microsoft.com/office/drawing/2014/main" id="{0969D69B-CEFF-4FF7-8D20-E10FDB9904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38958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0">
            <a:extLst>
              <a:ext uri="{FF2B5EF4-FFF2-40B4-BE49-F238E27FC236}">
                <a16:creationId xmlns:a16="http://schemas.microsoft.com/office/drawing/2014/main" id="{8B5E8E3C-0D1D-4636-B19C-D3A4B16996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21925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1">
            <a:extLst>
              <a:ext uri="{FF2B5EF4-FFF2-40B4-BE49-F238E27FC236}">
                <a16:creationId xmlns:a16="http://schemas.microsoft.com/office/drawing/2014/main" id="{D6CD1EEC-BBEA-43F5-B53E-FF5BA7B50A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95204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2">
            <a:extLst>
              <a:ext uri="{FF2B5EF4-FFF2-40B4-BE49-F238E27FC236}">
                <a16:creationId xmlns:a16="http://schemas.microsoft.com/office/drawing/2014/main" id="{9345F325-F707-41FE-BC20-B5848D0AB5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549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4">
            <a:extLst>
              <a:ext uri="{FF2B5EF4-FFF2-40B4-BE49-F238E27FC236}">
                <a16:creationId xmlns:a16="http://schemas.microsoft.com/office/drawing/2014/main" id="{F36AB4C3-8772-4902-ACC8-EA25AB7F8B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7900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3">
            <a:extLst>
              <a:ext uri="{FF2B5EF4-FFF2-40B4-BE49-F238E27FC236}">
                <a16:creationId xmlns:a16="http://schemas.microsoft.com/office/drawing/2014/main" id="{822F1372-AAB6-492C-9289-6423E42249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80048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4">
            <a:extLst>
              <a:ext uri="{FF2B5EF4-FFF2-40B4-BE49-F238E27FC236}">
                <a16:creationId xmlns:a16="http://schemas.microsoft.com/office/drawing/2014/main" id="{C3AF23D0-0F38-4449-A601-C94E6B5006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57662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5">
            <a:extLst>
              <a:ext uri="{FF2B5EF4-FFF2-40B4-BE49-F238E27FC236}">
                <a16:creationId xmlns:a16="http://schemas.microsoft.com/office/drawing/2014/main" id="{39D98D4D-11BF-40A8-999F-2F1DB4F6D4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52584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6">
            <a:extLst>
              <a:ext uri="{FF2B5EF4-FFF2-40B4-BE49-F238E27FC236}">
                <a16:creationId xmlns:a16="http://schemas.microsoft.com/office/drawing/2014/main" id="{00185049-98EB-4FA9-B70E-97A30BF10F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37618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7">
            <a:extLst>
              <a:ext uri="{FF2B5EF4-FFF2-40B4-BE49-F238E27FC236}">
                <a16:creationId xmlns:a16="http://schemas.microsoft.com/office/drawing/2014/main" id="{CBC0734C-B2A7-49AB-A235-8B497FFC97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014382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8">
            <a:extLst>
              <a:ext uri="{FF2B5EF4-FFF2-40B4-BE49-F238E27FC236}">
                <a16:creationId xmlns:a16="http://schemas.microsoft.com/office/drawing/2014/main" id="{C427064F-8452-4821-A92F-F9E655CB45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06225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9">
            <a:extLst>
              <a:ext uri="{FF2B5EF4-FFF2-40B4-BE49-F238E27FC236}">
                <a16:creationId xmlns:a16="http://schemas.microsoft.com/office/drawing/2014/main" id="{EBC932C9-2E7D-4B2D-992D-379040D78F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32878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0">
            <a:extLst>
              <a:ext uri="{FF2B5EF4-FFF2-40B4-BE49-F238E27FC236}">
                <a16:creationId xmlns:a16="http://schemas.microsoft.com/office/drawing/2014/main" id="{1E30B273-28F5-4C9E-A0A7-4C1A5ACC7D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2273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1">
            <a:extLst>
              <a:ext uri="{FF2B5EF4-FFF2-40B4-BE49-F238E27FC236}">
                <a16:creationId xmlns:a16="http://schemas.microsoft.com/office/drawing/2014/main" id="{593F8E0E-FBF5-4567-BEE6-D78637DFE0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18841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2">
            <a:extLst>
              <a:ext uri="{FF2B5EF4-FFF2-40B4-BE49-F238E27FC236}">
                <a16:creationId xmlns:a16="http://schemas.microsoft.com/office/drawing/2014/main" id="{BA437879-E2A5-4688-A460-4D9C397CD2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488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5">
            <a:extLst>
              <a:ext uri="{FF2B5EF4-FFF2-40B4-BE49-F238E27FC236}">
                <a16:creationId xmlns:a16="http://schemas.microsoft.com/office/drawing/2014/main" id="{CD333A4E-42A7-416F-A3A7-F1A9656910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0608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3">
            <a:extLst>
              <a:ext uri="{FF2B5EF4-FFF2-40B4-BE49-F238E27FC236}">
                <a16:creationId xmlns:a16="http://schemas.microsoft.com/office/drawing/2014/main" id="{65962D4A-4456-4007-8D55-AAA12CA3D1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033894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4">
            <a:extLst>
              <a:ext uri="{FF2B5EF4-FFF2-40B4-BE49-F238E27FC236}">
                <a16:creationId xmlns:a16="http://schemas.microsoft.com/office/drawing/2014/main" id="{662285D2-4C8C-4272-AABF-B8A01E839C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898683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5">
            <a:extLst>
              <a:ext uri="{FF2B5EF4-FFF2-40B4-BE49-F238E27FC236}">
                <a16:creationId xmlns:a16="http://schemas.microsoft.com/office/drawing/2014/main" id="{F2AAF9AF-EA17-40F2-821D-F8EBED2F4D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546241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6">
            <a:extLst>
              <a:ext uri="{FF2B5EF4-FFF2-40B4-BE49-F238E27FC236}">
                <a16:creationId xmlns:a16="http://schemas.microsoft.com/office/drawing/2014/main" id="{A33C828A-EC2B-467D-AD36-3429331484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99915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7">
            <a:extLst>
              <a:ext uri="{FF2B5EF4-FFF2-40B4-BE49-F238E27FC236}">
                <a16:creationId xmlns:a16="http://schemas.microsoft.com/office/drawing/2014/main" id="{9227E45A-360D-4D21-8866-F5FC046D60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121192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8">
            <a:extLst>
              <a:ext uri="{FF2B5EF4-FFF2-40B4-BE49-F238E27FC236}">
                <a16:creationId xmlns:a16="http://schemas.microsoft.com/office/drawing/2014/main" id="{677DB467-D56B-4D69-9F5E-84A16764A0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08350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9">
            <a:extLst>
              <a:ext uri="{FF2B5EF4-FFF2-40B4-BE49-F238E27FC236}">
                <a16:creationId xmlns:a16="http://schemas.microsoft.com/office/drawing/2014/main" id="{1A8C15D3-D12F-4FAA-B5E1-6066914269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3746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0">
            <a:extLst>
              <a:ext uri="{FF2B5EF4-FFF2-40B4-BE49-F238E27FC236}">
                <a16:creationId xmlns:a16="http://schemas.microsoft.com/office/drawing/2014/main" id="{C5EBD56D-F1AF-4ADE-B2F0-F236A7CE64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44899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1">
            <a:extLst>
              <a:ext uri="{FF2B5EF4-FFF2-40B4-BE49-F238E27FC236}">
                <a16:creationId xmlns:a16="http://schemas.microsoft.com/office/drawing/2014/main" id="{3FDEFBCD-F938-43C4-9D43-769118D769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744366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2">
            <a:extLst>
              <a:ext uri="{FF2B5EF4-FFF2-40B4-BE49-F238E27FC236}">
                <a16:creationId xmlns:a16="http://schemas.microsoft.com/office/drawing/2014/main" id="{AEABED39-F7DD-4A38-8817-4284193869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41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6">
            <a:extLst>
              <a:ext uri="{FF2B5EF4-FFF2-40B4-BE49-F238E27FC236}">
                <a16:creationId xmlns:a16="http://schemas.microsoft.com/office/drawing/2014/main" id="{2B640F23-CECC-434E-8BE7-E8E9E6DCA9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761635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3">
            <a:extLst>
              <a:ext uri="{FF2B5EF4-FFF2-40B4-BE49-F238E27FC236}">
                <a16:creationId xmlns:a16="http://schemas.microsoft.com/office/drawing/2014/main" id="{70DCE1CC-377C-4879-9D1A-FA5196E111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508622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4">
            <a:extLst>
              <a:ext uri="{FF2B5EF4-FFF2-40B4-BE49-F238E27FC236}">
                <a16:creationId xmlns:a16="http://schemas.microsoft.com/office/drawing/2014/main" id="{1F559321-B99B-406A-B792-534F0F6179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986634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5">
            <a:extLst>
              <a:ext uri="{FF2B5EF4-FFF2-40B4-BE49-F238E27FC236}">
                <a16:creationId xmlns:a16="http://schemas.microsoft.com/office/drawing/2014/main" id="{D4A93398-5358-47A2-8BF8-CA122EE35C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851043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6">
            <a:extLst>
              <a:ext uri="{FF2B5EF4-FFF2-40B4-BE49-F238E27FC236}">
                <a16:creationId xmlns:a16="http://schemas.microsoft.com/office/drawing/2014/main" id="{278C7603-8A70-4100-95A6-403550D3C0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795501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7">
            <a:extLst>
              <a:ext uri="{FF2B5EF4-FFF2-40B4-BE49-F238E27FC236}">
                <a16:creationId xmlns:a16="http://schemas.microsoft.com/office/drawing/2014/main" id="{DFE761E3-0DF4-4743-9F5A-0016CAD072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99796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8">
            <a:extLst>
              <a:ext uri="{FF2B5EF4-FFF2-40B4-BE49-F238E27FC236}">
                <a16:creationId xmlns:a16="http://schemas.microsoft.com/office/drawing/2014/main" id="{3A7A5B63-B581-4631-A015-D91E22E214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12306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9">
            <a:extLst>
              <a:ext uri="{FF2B5EF4-FFF2-40B4-BE49-F238E27FC236}">
                <a16:creationId xmlns:a16="http://schemas.microsoft.com/office/drawing/2014/main" id="{66621F22-2C63-40A0-BDD1-83F307130A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675963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40">
            <a:extLst>
              <a:ext uri="{FF2B5EF4-FFF2-40B4-BE49-F238E27FC236}">
                <a16:creationId xmlns:a16="http://schemas.microsoft.com/office/drawing/2014/main" id="{41AEA999-F167-41AC-8AD6-56E4A60718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582532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41">
            <a:extLst>
              <a:ext uri="{FF2B5EF4-FFF2-40B4-BE49-F238E27FC236}">
                <a16:creationId xmlns:a16="http://schemas.microsoft.com/office/drawing/2014/main" id="{905849AB-0ADD-4BAD-B835-A919C02783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52631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42">
            <a:extLst>
              <a:ext uri="{FF2B5EF4-FFF2-40B4-BE49-F238E27FC236}">
                <a16:creationId xmlns:a16="http://schemas.microsoft.com/office/drawing/2014/main" id="{4D110C2C-BA31-4F9D-993C-45CE8C0A0E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11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7">
            <a:extLst>
              <a:ext uri="{FF2B5EF4-FFF2-40B4-BE49-F238E27FC236}">
                <a16:creationId xmlns:a16="http://schemas.microsoft.com/office/drawing/2014/main" id="{587B6B4B-B97C-448A-AD8D-D31810BCC8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425827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43">
            <a:extLst>
              <a:ext uri="{FF2B5EF4-FFF2-40B4-BE49-F238E27FC236}">
                <a16:creationId xmlns:a16="http://schemas.microsoft.com/office/drawing/2014/main" id="{70991DEA-ED00-49B8-896A-A67B963983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325547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44">
            <a:extLst>
              <a:ext uri="{FF2B5EF4-FFF2-40B4-BE49-F238E27FC236}">
                <a16:creationId xmlns:a16="http://schemas.microsoft.com/office/drawing/2014/main" id="{2E5F6EF8-DD38-4C00-9D94-EA608506C7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5078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45">
            <a:extLst>
              <a:ext uri="{FF2B5EF4-FFF2-40B4-BE49-F238E27FC236}">
                <a16:creationId xmlns:a16="http://schemas.microsoft.com/office/drawing/2014/main" id="{EBE3D51D-2D15-4DF4-B928-D472EFE697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66132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46">
            <a:extLst>
              <a:ext uri="{FF2B5EF4-FFF2-40B4-BE49-F238E27FC236}">
                <a16:creationId xmlns:a16="http://schemas.microsoft.com/office/drawing/2014/main" id="{55BF7F98-2BE0-491D-B4CB-E709DFA35C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596062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47">
            <a:extLst>
              <a:ext uri="{FF2B5EF4-FFF2-40B4-BE49-F238E27FC236}">
                <a16:creationId xmlns:a16="http://schemas.microsoft.com/office/drawing/2014/main" id="{8C2832E8-2B84-4E7D-BDF0-8C77734F1C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183175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48">
            <a:extLst>
              <a:ext uri="{FF2B5EF4-FFF2-40B4-BE49-F238E27FC236}">
                <a16:creationId xmlns:a16="http://schemas.microsoft.com/office/drawing/2014/main" id="{C58FDE6A-8AF2-47EB-9790-B37472A1A7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656016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49">
            <a:extLst>
              <a:ext uri="{FF2B5EF4-FFF2-40B4-BE49-F238E27FC236}">
                <a16:creationId xmlns:a16="http://schemas.microsoft.com/office/drawing/2014/main" id="{F4D2A457-4486-44CA-966E-CF76DB9FB7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757982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50">
            <a:extLst>
              <a:ext uri="{FF2B5EF4-FFF2-40B4-BE49-F238E27FC236}">
                <a16:creationId xmlns:a16="http://schemas.microsoft.com/office/drawing/2014/main" id="{770EAF0C-07A0-4325-A327-3D8D15DD84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123516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51">
            <a:extLst>
              <a:ext uri="{FF2B5EF4-FFF2-40B4-BE49-F238E27FC236}">
                <a16:creationId xmlns:a16="http://schemas.microsoft.com/office/drawing/2014/main" id="{D17D55A1-F62B-4F5C-9511-D302BAF599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522991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52">
            <a:extLst>
              <a:ext uri="{FF2B5EF4-FFF2-40B4-BE49-F238E27FC236}">
                <a16:creationId xmlns:a16="http://schemas.microsoft.com/office/drawing/2014/main" id="{459A08AE-123B-4909-845E-43ED0CC269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132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8">
            <a:extLst>
              <a:ext uri="{FF2B5EF4-FFF2-40B4-BE49-F238E27FC236}">
                <a16:creationId xmlns:a16="http://schemas.microsoft.com/office/drawing/2014/main" id="{74CB5A5C-3E25-41E1-B2A5-BDB5C96A3F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97021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53">
            <a:extLst>
              <a:ext uri="{FF2B5EF4-FFF2-40B4-BE49-F238E27FC236}">
                <a16:creationId xmlns:a16="http://schemas.microsoft.com/office/drawing/2014/main" id="{34A6CC5A-AE70-4147-8F4A-1995F82544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128984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54">
            <a:extLst>
              <a:ext uri="{FF2B5EF4-FFF2-40B4-BE49-F238E27FC236}">
                <a16:creationId xmlns:a16="http://schemas.microsoft.com/office/drawing/2014/main" id="{DDB3CD1A-9ACB-45D2-A6BF-47F0EFE4C4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475001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55">
            <a:extLst>
              <a:ext uri="{FF2B5EF4-FFF2-40B4-BE49-F238E27FC236}">
                <a16:creationId xmlns:a16="http://schemas.microsoft.com/office/drawing/2014/main" id="{C64C8CD8-FE89-43BC-AF2D-2AF8DB4243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411022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56">
            <a:extLst>
              <a:ext uri="{FF2B5EF4-FFF2-40B4-BE49-F238E27FC236}">
                <a16:creationId xmlns:a16="http://schemas.microsoft.com/office/drawing/2014/main" id="{18CC78F7-77A9-456F-A64E-439869F626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60325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57">
            <a:extLst>
              <a:ext uri="{FF2B5EF4-FFF2-40B4-BE49-F238E27FC236}">
                <a16:creationId xmlns:a16="http://schemas.microsoft.com/office/drawing/2014/main" id="{8C111498-FB2E-47A8-A4FA-CC6CC873D4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184826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58">
            <a:extLst>
              <a:ext uri="{FF2B5EF4-FFF2-40B4-BE49-F238E27FC236}">
                <a16:creationId xmlns:a16="http://schemas.microsoft.com/office/drawing/2014/main" id="{6FA13C8A-D1AC-4DE1-BC6D-DDAB208C7C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740731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59">
            <a:extLst>
              <a:ext uri="{FF2B5EF4-FFF2-40B4-BE49-F238E27FC236}">
                <a16:creationId xmlns:a16="http://schemas.microsoft.com/office/drawing/2014/main" id="{7064E0E4-C39C-471A-8019-8C16F42C67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187180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60">
            <a:extLst>
              <a:ext uri="{FF2B5EF4-FFF2-40B4-BE49-F238E27FC236}">
                <a16:creationId xmlns:a16="http://schemas.microsoft.com/office/drawing/2014/main" id="{0E994491-444F-4073-927E-4F672E062A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961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9">
            <a:extLst>
              <a:ext uri="{FF2B5EF4-FFF2-40B4-BE49-F238E27FC236}">
                <a16:creationId xmlns:a16="http://schemas.microsoft.com/office/drawing/2014/main" id="{0E3C74B7-6A6A-4B94-9658-B8C53631D3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32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0">
            <a:extLst>
              <a:ext uri="{FF2B5EF4-FFF2-40B4-BE49-F238E27FC236}">
                <a16:creationId xmlns:a16="http://schemas.microsoft.com/office/drawing/2014/main" id="{4437395E-D6E1-46D5-9D84-2EDDC40020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98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1">
            <a:extLst>
              <a:ext uri="{FF2B5EF4-FFF2-40B4-BE49-F238E27FC236}">
                <a16:creationId xmlns:a16="http://schemas.microsoft.com/office/drawing/2014/main" id="{3A615C58-C542-4DBE-A141-7524FF8180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405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2">
            <a:extLst>
              <a:ext uri="{FF2B5EF4-FFF2-40B4-BE49-F238E27FC236}">
                <a16:creationId xmlns:a16="http://schemas.microsoft.com/office/drawing/2014/main" id="{13DED58E-55FD-4B4B-8934-5CAAA66709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448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">
            <a:extLst>
              <a:ext uri="{FF2B5EF4-FFF2-40B4-BE49-F238E27FC236}">
                <a16:creationId xmlns:a16="http://schemas.microsoft.com/office/drawing/2014/main" id="{DD471FB4-5A88-4B93-88B2-9E2CC64BFC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749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3">
            <a:extLst>
              <a:ext uri="{FF2B5EF4-FFF2-40B4-BE49-F238E27FC236}">
                <a16:creationId xmlns:a16="http://schemas.microsoft.com/office/drawing/2014/main" id="{A201CD06-4C1B-412D-9C6E-3C83B97D7E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022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4">
            <a:extLst>
              <a:ext uri="{FF2B5EF4-FFF2-40B4-BE49-F238E27FC236}">
                <a16:creationId xmlns:a16="http://schemas.microsoft.com/office/drawing/2014/main" id="{FA3C5794-D298-40F7-BA65-0373F8495E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252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5">
            <a:extLst>
              <a:ext uri="{FF2B5EF4-FFF2-40B4-BE49-F238E27FC236}">
                <a16:creationId xmlns:a16="http://schemas.microsoft.com/office/drawing/2014/main" id="{6086D664-DB37-4F0B-8F1D-A761A6D9DE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9833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6">
            <a:extLst>
              <a:ext uri="{FF2B5EF4-FFF2-40B4-BE49-F238E27FC236}">
                <a16:creationId xmlns:a16="http://schemas.microsoft.com/office/drawing/2014/main" id="{76E94876-506C-4623-802A-5984A4D4D2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588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7">
            <a:extLst>
              <a:ext uri="{FF2B5EF4-FFF2-40B4-BE49-F238E27FC236}">
                <a16:creationId xmlns:a16="http://schemas.microsoft.com/office/drawing/2014/main" id="{2AA73EEA-F3DD-4E23-9364-3E677F3201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51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8">
            <a:extLst>
              <a:ext uri="{FF2B5EF4-FFF2-40B4-BE49-F238E27FC236}">
                <a16:creationId xmlns:a16="http://schemas.microsoft.com/office/drawing/2014/main" id="{574B94E2-4523-421D-8B44-7ACAF90A0E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1380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9">
            <a:extLst>
              <a:ext uri="{FF2B5EF4-FFF2-40B4-BE49-F238E27FC236}">
                <a16:creationId xmlns:a16="http://schemas.microsoft.com/office/drawing/2014/main" id="{C9B8514F-5E95-4884-AEFF-C3DE455A72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2179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0">
            <a:extLst>
              <a:ext uri="{FF2B5EF4-FFF2-40B4-BE49-F238E27FC236}">
                <a16:creationId xmlns:a16="http://schemas.microsoft.com/office/drawing/2014/main" id="{E6DF4FBD-75AF-4D24-B1A9-B87B50C787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5922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1">
            <a:extLst>
              <a:ext uri="{FF2B5EF4-FFF2-40B4-BE49-F238E27FC236}">
                <a16:creationId xmlns:a16="http://schemas.microsoft.com/office/drawing/2014/main" id="{BEEA9C70-835A-4B45-B400-E6084105E8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737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2">
            <a:extLst>
              <a:ext uri="{FF2B5EF4-FFF2-40B4-BE49-F238E27FC236}">
                <a16:creationId xmlns:a16="http://schemas.microsoft.com/office/drawing/2014/main" id="{015FD4A0-E78C-4E90-B638-55EF354AE7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626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">
            <a:extLst>
              <a:ext uri="{FF2B5EF4-FFF2-40B4-BE49-F238E27FC236}">
                <a16:creationId xmlns:a16="http://schemas.microsoft.com/office/drawing/2014/main" id="{CC2BF804-5271-4259-ABDC-96F799AB2D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996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3">
            <a:extLst>
              <a:ext uri="{FF2B5EF4-FFF2-40B4-BE49-F238E27FC236}">
                <a16:creationId xmlns:a16="http://schemas.microsoft.com/office/drawing/2014/main" id="{7B7F8781-5BEB-4C51-A49C-F888931EC0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5135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4">
            <a:extLst>
              <a:ext uri="{FF2B5EF4-FFF2-40B4-BE49-F238E27FC236}">
                <a16:creationId xmlns:a16="http://schemas.microsoft.com/office/drawing/2014/main" id="{5F4E8C6F-EAA9-4AD7-846E-83D1A65B69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6658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5">
            <a:extLst>
              <a:ext uri="{FF2B5EF4-FFF2-40B4-BE49-F238E27FC236}">
                <a16:creationId xmlns:a16="http://schemas.microsoft.com/office/drawing/2014/main" id="{173B439E-ACD3-4B1B-A84B-0E28185EC9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0026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6">
            <a:extLst>
              <a:ext uri="{FF2B5EF4-FFF2-40B4-BE49-F238E27FC236}">
                <a16:creationId xmlns:a16="http://schemas.microsoft.com/office/drawing/2014/main" id="{AB9356C2-783A-4558-B902-3F6E4F8CDF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410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7">
            <a:extLst>
              <a:ext uri="{FF2B5EF4-FFF2-40B4-BE49-F238E27FC236}">
                <a16:creationId xmlns:a16="http://schemas.microsoft.com/office/drawing/2014/main" id="{AD820552-D6C0-4A23-951F-C8A152A5BD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22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8">
            <a:extLst>
              <a:ext uri="{FF2B5EF4-FFF2-40B4-BE49-F238E27FC236}">
                <a16:creationId xmlns:a16="http://schemas.microsoft.com/office/drawing/2014/main" id="{5F9FF827-4540-4323-B3E5-FA7D9FEE50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7346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9">
            <a:extLst>
              <a:ext uri="{FF2B5EF4-FFF2-40B4-BE49-F238E27FC236}">
                <a16:creationId xmlns:a16="http://schemas.microsoft.com/office/drawing/2014/main" id="{E30D9FA0-F608-49E2-B196-4FA4E2D0AB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3091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0">
            <a:extLst>
              <a:ext uri="{FF2B5EF4-FFF2-40B4-BE49-F238E27FC236}">
                <a16:creationId xmlns:a16="http://schemas.microsoft.com/office/drawing/2014/main" id="{310E1DAB-D4BC-4A9F-BE26-6B49B44A55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8300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1">
            <a:extLst>
              <a:ext uri="{FF2B5EF4-FFF2-40B4-BE49-F238E27FC236}">
                <a16:creationId xmlns:a16="http://schemas.microsoft.com/office/drawing/2014/main" id="{D21E01B3-860E-476C-9840-9494891D84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475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2">
            <a:extLst>
              <a:ext uri="{FF2B5EF4-FFF2-40B4-BE49-F238E27FC236}">
                <a16:creationId xmlns:a16="http://schemas.microsoft.com/office/drawing/2014/main" id="{AAC1D0CE-0114-4573-842C-F26035CB64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750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">
            <a:extLst>
              <a:ext uri="{FF2B5EF4-FFF2-40B4-BE49-F238E27FC236}">
                <a16:creationId xmlns:a16="http://schemas.microsoft.com/office/drawing/2014/main" id="{A81193C8-C7E4-4A7C-AD22-A016DB327C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9946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3">
            <a:extLst>
              <a:ext uri="{FF2B5EF4-FFF2-40B4-BE49-F238E27FC236}">
                <a16:creationId xmlns:a16="http://schemas.microsoft.com/office/drawing/2014/main" id="{D5D95F09-0254-46AC-9D6D-A7983B34C7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800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4">
            <a:extLst>
              <a:ext uri="{FF2B5EF4-FFF2-40B4-BE49-F238E27FC236}">
                <a16:creationId xmlns:a16="http://schemas.microsoft.com/office/drawing/2014/main" id="{B1B33C2D-E0E5-472B-A16F-6F82214826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3109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5">
            <a:extLst>
              <a:ext uri="{FF2B5EF4-FFF2-40B4-BE49-F238E27FC236}">
                <a16:creationId xmlns:a16="http://schemas.microsoft.com/office/drawing/2014/main" id="{F6327F19-4033-402D-972B-A0FB667B1D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9093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6">
            <a:extLst>
              <a:ext uri="{FF2B5EF4-FFF2-40B4-BE49-F238E27FC236}">
                <a16:creationId xmlns:a16="http://schemas.microsoft.com/office/drawing/2014/main" id="{F29431DD-8FDC-426D-88F4-8E711CC313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6320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7">
            <a:extLst>
              <a:ext uri="{FF2B5EF4-FFF2-40B4-BE49-F238E27FC236}">
                <a16:creationId xmlns:a16="http://schemas.microsoft.com/office/drawing/2014/main" id="{10384A8D-B228-46AB-B919-EF167264B3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6592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8">
            <a:extLst>
              <a:ext uri="{FF2B5EF4-FFF2-40B4-BE49-F238E27FC236}">
                <a16:creationId xmlns:a16="http://schemas.microsoft.com/office/drawing/2014/main" id="{81C18071-71F5-43C7-86CF-5D0544446C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3769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9">
            <a:extLst>
              <a:ext uri="{FF2B5EF4-FFF2-40B4-BE49-F238E27FC236}">
                <a16:creationId xmlns:a16="http://schemas.microsoft.com/office/drawing/2014/main" id="{51D9C70F-E8A4-4E71-8625-ACA771943C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6473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0">
            <a:extLst>
              <a:ext uri="{FF2B5EF4-FFF2-40B4-BE49-F238E27FC236}">
                <a16:creationId xmlns:a16="http://schemas.microsoft.com/office/drawing/2014/main" id="{8DE04353-82C5-470D-AA4F-A76A283155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1089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1">
            <a:extLst>
              <a:ext uri="{FF2B5EF4-FFF2-40B4-BE49-F238E27FC236}">
                <a16:creationId xmlns:a16="http://schemas.microsoft.com/office/drawing/2014/main" id="{1554EDF3-24BB-4873-80AA-0BD2B9DC81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698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2">
            <a:extLst>
              <a:ext uri="{FF2B5EF4-FFF2-40B4-BE49-F238E27FC236}">
                <a16:creationId xmlns:a16="http://schemas.microsoft.com/office/drawing/2014/main" id="{183EE2C2-5994-4CD6-ACEC-9A2866E3F5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84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">
            <a:extLst>
              <a:ext uri="{FF2B5EF4-FFF2-40B4-BE49-F238E27FC236}">
                <a16:creationId xmlns:a16="http://schemas.microsoft.com/office/drawing/2014/main" id="{546CE3A4-1512-47E8-BC56-C5CAF49D47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4098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3">
            <a:extLst>
              <a:ext uri="{FF2B5EF4-FFF2-40B4-BE49-F238E27FC236}">
                <a16:creationId xmlns:a16="http://schemas.microsoft.com/office/drawing/2014/main" id="{6B62F449-CB37-416B-85E9-D42F73B37A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1427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4">
            <a:extLst>
              <a:ext uri="{FF2B5EF4-FFF2-40B4-BE49-F238E27FC236}">
                <a16:creationId xmlns:a16="http://schemas.microsoft.com/office/drawing/2014/main" id="{B4C47A6A-0F66-4917-97D7-4FCFD3516A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028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5">
            <a:extLst>
              <a:ext uri="{FF2B5EF4-FFF2-40B4-BE49-F238E27FC236}">
                <a16:creationId xmlns:a16="http://schemas.microsoft.com/office/drawing/2014/main" id="{989C9F48-CB02-42F9-AE0F-AAD338C8C1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9479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6">
            <a:extLst>
              <a:ext uri="{FF2B5EF4-FFF2-40B4-BE49-F238E27FC236}">
                <a16:creationId xmlns:a16="http://schemas.microsoft.com/office/drawing/2014/main" id="{F31D7A27-6972-4057-8CC3-CDBB8BC3D2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3061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7">
            <a:extLst>
              <a:ext uri="{FF2B5EF4-FFF2-40B4-BE49-F238E27FC236}">
                <a16:creationId xmlns:a16="http://schemas.microsoft.com/office/drawing/2014/main" id="{3300F1CC-426B-4708-80D9-82436EC57C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069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8">
            <a:extLst>
              <a:ext uri="{FF2B5EF4-FFF2-40B4-BE49-F238E27FC236}">
                <a16:creationId xmlns:a16="http://schemas.microsoft.com/office/drawing/2014/main" id="{9870E3D3-BD2F-4FAE-8053-D7074B5190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5024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9">
            <a:extLst>
              <a:ext uri="{FF2B5EF4-FFF2-40B4-BE49-F238E27FC236}">
                <a16:creationId xmlns:a16="http://schemas.microsoft.com/office/drawing/2014/main" id="{8532DC35-938A-4F87-8F1E-CE36FF71C9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11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0">
            <a:extLst>
              <a:ext uri="{FF2B5EF4-FFF2-40B4-BE49-F238E27FC236}">
                <a16:creationId xmlns:a16="http://schemas.microsoft.com/office/drawing/2014/main" id="{1FCD9D46-2353-4C79-BF03-E642990FDB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53181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1">
            <a:extLst>
              <a:ext uri="{FF2B5EF4-FFF2-40B4-BE49-F238E27FC236}">
                <a16:creationId xmlns:a16="http://schemas.microsoft.com/office/drawing/2014/main" id="{63C2BDF3-FAF3-468D-A812-E3DC4DEB58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5469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2">
            <a:extLst>
              <a:ext uri="{FF2B5EF4-FFF2-40B4-BE49-F238E27FC236}">
                <a16:creationId xmlns:a16="http://schemas.microsoft.com/office/drawing/2014/main" id="{C4230BCD-997B-4DB0-A4F1-9870E7D462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600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">
            <a:extLst>
              <a:ext uri="{FF2B5EF4-FFF2-40B4-BE49-F238E27FC236}">
                <a16:creationId xmlns:a16="http://schemas.microsoft.com/office/drawing/2014/main" id="{95EA1143-BCF3-4C2D-B48B-8FFD617E38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093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3">
            <a:extLst>
              <a:ext uri="{FF2B5EF4-FFF2-40B4-BE49-F238E27FC236}">
                <a16:creationId xmlns:a16="http://schemas.microsoft.com/office/drawing/2014/main" id="{E98ADDF1-4CB0-492A-8CA1-9816DB0CA6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1660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4">
            <a:extLst>
              <a:ext uri="{FF2B5EF4-FFF2-40B4-BE49-F238E27FC236}">
                <a16:creationId xmlns:a16="http://schemas.microsoft.com/office/drawing/2014/main" id="{73E8B90A-64FE-43F7-BA80-593A77FB3E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54050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5">
            <a:extLst>
              <a:ext uri="{FF2B5EF4-FFF2-40B4-BE49-F238E27FC236}">
                <a16:creationId xmlns:a16="http://schemas.microsoft.com/office/drawing/2014/main" id="{E434607B-C8D0-48C5-A4DF-B63412B3BF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44346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6">
            <a:extLst>
              <a:ext uri="{FF2B5EF4-FFF2-40B4-BE49-F238E27FC236}">
                <a16:creationId xmlns:a16="http://schemas.microsoft.com/office/drawing/2014/main" id="{9706D7CD-ACC7-429E-912F-FAC16FE4FE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4149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7">
            <a:extLst>
              <a:ext uri="{FF2B5EF4-FFF2-40B4-BE49-F238E27FC236}">
                <a16:creationId xmlns:a16="http://schemas.microsoft.com/office/drawing/2014/main" id="{5390E288-280D-4B2B-BE66-B4CA7E04C5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31903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8">
            <a:extLst>
              <a:ext uri="{FF2B5EF4-FFF2-40B4-BE49-F238E27FC236}">
                <a16:creationId xmlns:a16="http://schemas.microsoft.com/office/drawing/2014/main" id="{0B943060-33E8-4110-B677-18383A6D56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14046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9">
            <a:extLst>
              <a:ext uri="{FF2B5EF4-FFF2-40B4-BE49-F238E27FC236}">
                <a16:creationId xmlns:a16="http://schemas.microsoft.com/office/drawing/2014/main" id="{92461846-20C1-4AAB-828A-7255B5EF32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11719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0">
            <a:extLst>
              <a:ext uri="{FF2B5EF4-FFF2-40B4-BE49-F238E27FC236}">
                <a16:creationId xmlns:a16="http://schemas.microsoft.com/office/drawing/2014/main" id="{EF2760DA-55AE-499B-8FAC-086185B0C1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5170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1">
            <a:extLst>
              <a:ext uri="{FF2B5EF4-FFF2-40B4-BE49-F238E27FC236}">
                <a16:creationId xmlns:a16="http://schemas.microsoft.com/office/drawing/2014/main" id="{51CA405F-0EF6-4B11-B962-AE328CA34A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88831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2">
            <a:extLst>
              <a:ext uri="{FF2B5EF4-FFF2-40B4-BE49-F238E27FC236}">
                <a16:creationId xmlns:a16="http://schemas.microsoft.com/office/drawing/2014/main" id="{7EE1AF37-938C-4EEA-AF99-73A8E87731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902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">
            <a:extLst>
              <a:ext uri="{FF2B5EF4-FFF2-40B4-BE49-F238E27FC236}">
                <a16:creationId xmlns:a16="http://schemas.microsoft.com/office/drawing/2014/main" id="{5B0FFF9A-BFB6-4BA8-ADDD-F83B81702B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89492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3">
            <a:extLst>
              <a:ext uri="{FF2B5EF4-FFF2-40B4-BE49-F238E27FC236}">
                <a16:creationId xmlns:a16="http://schemas.microsoft.com/office/drawing/2014/main" id="{945CA513-4BFF-451D-8BF9-345C7C64F9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59450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4">
            <a:extLst>
              <a:ext uri="{FF2B5EF4-FFF2-40B4-BE49-F238E27FC236}">
                <a16:creationId xmlns:a16="http://schemas.microsoft.com/office/drawing/2014/main" id="{0975A067-0B61-4FE7-B1C8-30BACA1C89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1518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5">
            <a:extLst>
              <a:ext uri="{FF2B5EF4-FFF2-40B4-BE49-F238E27FC236}">
                <a16:creationId xmlns:a16="http://schemas.microsoft.com/office/drawing/2014/main" id="{058C764F-D754-417E-BA9F-6D4FD01CA9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10263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6">
            <a:extLst>
              <a:ext uri="{FF2B5EF4-FFF2-40B4-BE49-F238E27FC236}">
                <a16:creationId xmlns:a16="http://schemas.microsoft.com/office/drawing/2014/main" id="{7E12B936-943A-4909-AF79-EDAB0C5013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72852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7">
            <a:extLst>
              <a:ext uri="{FF2B5EF4-FFF2-40B4-BE49-F238E27FC236}">
                <a16:creationId xmlns:a16="http://schemas.microsoft.com/office/drawing/2014/main" id="{497B1B74-C343-4526-9D90-76C3CDFCF0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2276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8">
            <a:extLst>
              <a:ext uri="{FF2B5EF4-FFF2-40B4-BE49-F238E27FC236}">
                <a16:creationId xmlns:a16="http://schemas.microsoft.com/office/drawing/2014/main" id="{7F8F5C35-4CB4-4FFC-8715-6ED82A2685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5059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9">
            <a:extLst>
              <a:ext uri="{FF2B5EF4-FFF2-40B4-BE49-F238E27FC236}">
                <a16:creationId xmlns:a16="http://schemas.microsoft.com/office/drawing/2014/main" id="{59FE0AA7-60E6-406B-9957-4B50B459FF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09853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0">
            <a:extLst>
              <a:ext uri="{FF2B5EF4-FFF2-40B4-BE49-F238E27FC236}">
                <a16:creationId xmlns:a16="http://schemas.microsoft.com/office/drawing/2014/main" id="{E50F6D30-EED0-4F1F-9F23-3794A4459C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07400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1">
            <a:extLst>
              <a:ext uri="{FF2B5EF4-FFF2-40B4-BE49-F238E27FC236}">
                <a16:creationId xmlns:a16="http://schemas.microsoft.com/office/drawing/2014/main" id="{811C3A7B-6C44-4145-B689-25CA347D79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9530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2">
            <a:extLst>
              <a:ext uri="{FF2B5EF4-FFF2-40B4-BE49-F238E27FC236}">
                <a16:creationId xmlns:a16="http://schemas.microsoft.com/office/drawing/2014/main" id="{B5AA9515-FB06-4442-B054-0BA41E2BAD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174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">
            <a:extLst>
              <a:ext uri="{FF2B5EF4-FFF2-40B4-BE49-F238E27FC236}">
                <a16:creationId xmlns:a16="http://schemas.microsoft.com/office/drawing/2014/main" id="{23759280-A1ED-4124-B7C7-5F6F8FF615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55509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3">
            <a:extLst>
              <a:ext uri="{FF2B5EF4-FFF2-40B4-BE49-F238E27FC236}">
                <a16:creationId xmlns:a16="http://schemas.microsoft.com/office/drawing/2014/main" id="{1719C9F7-9EE5-44E9-9B02-E268B4BC34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68412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4">
            <a:extLst>
              <a:ext uri="{FF2B5EF4-FFF2-40B4-BE49-F238E27FC236}">
                <a16:creationId xmlns:a16="http://schemas.microsoft.com/office/drawing/2014/main" id="{5BD7DE83-2C3C-4029-9B8E-9310F8291B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1116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5">
            <a:extLst>
              <a:ext uri="{FF2B5EF4-FFF2-40B4-BE49-F238E27FC236}">
                <a16:creationId xmlns:a16="http://schemas.microsoft.com/office/drawing/2014/main" id="{BC0913BA-1530-4A78-B968-D8B0F40DE1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96105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6">
            <a:extLst>
              <a:ext uri="{FF2B5EF4-FFF2-40B4-BE49-F238E27FC236}">
                <a16:creationId xmlns:a16="http://schemas.microsoft.com/office/drawing/2014/main" id="{13BF0F4F-4939-4BFB-8294-907172D8B1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1253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7">
            <a:extLst>
              <a:ext uri="{FF2B5EF4-FFF2-40B4-BE49-F238E27FC236}">
                <a16:creationId xmlns:a16="http://schemas.microsoft.com/office/drawing/2014/main" id="{2ED28153-9D13-4F5E-9096-9005165487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72197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8">
            <a:extLst>
              <a:ext uri="{FF2B5EF4-FFF2-40B4-BE49-F238E27FC236}">
                <a16:creationId xmlns:a16="http://schemas.microsoft.com/office/drawing/2014/main" id="{6B874647-4C7F-4B6C-8BD9-83E1C55012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7885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9">
            <a:extLst>
              <a:ext uri="{FF2B5EF4-FFF2-40B4-BE49-F238E27FC236}">
                <a16:creationId xmlns:a16="http://schemas.microsoft.com/office/drawing/2014/main" id="{72A6D1FD-B941-4FAB-8FD1-29515230C6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27085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0">
            <a:extLst>
              <a:ext uri="{FF2B5EF4-FFF2-40B4-BE49-F238E27FC236}">
                <a16:creationId xmlns:a16="http://schemas.microsoft.com/office/drawing/2014/main" id="{FFBA4C66-3183-4072-A872-D3150D6F2E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1305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1">
            <a:extLst>
              <a:ext uri="{FF2B5EF4-FFF2-40B4-BE49-F238E27FC236}">
                <a16:creationId xmlns:a16="http://schemas.microsoft.com/office/drawing/2014/main" id="{957B7155-0B44-45CA-B35B-F0AB87566A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37465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2">
            <a:extLst>
              <a:ext uri="{FF2B5EF4-FFF2-40B4-BE49-F238E27FC236}">
                <a16:creationId xmlns:a16="http://schemas.microsoft.com/office/drawing/2014/main" id="{234EDE23-1DDA-4A0B-859C-E6564B261D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126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">
            <a:extLst>
              <a:ext uri="{FF2B5EF4-FFF2-40B4-BE49-F238E27FC236}">
                <a16:creationId xmlns:a16="http://schemas.microsoft.com/office/drawing/2014/main" id="{EBA16D7D-0BA2-47EA-9220-ABEAD899FF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6394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3">
            <a:extLst>
              <a:ext uri="{FF2B5EF4-FFF2-40B4-BE49-F238E27FC236}">
                <a16:creationId xmlns:a16="http://schemas.microsoft.com/office/drawing/2014/main" id="{1B7754A4-B0D6-4C01-9ED5-8B5648120F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9721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4">
            <a:extLst>
              <a:ext uri="{FF2B5EF4-FFF2-40B4-BE49-F238E27FC236}">
                <a16:creationId xmlns:a16="http://schemas.microsoft.com/office/drawing/2014/main" id="{FCE008A7-90F1-4B8C-ADD7-581ED449BA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68775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5">
            <a:extLst>
              <a:ext uri="{FF2B5EF4-FFF2-40B4-BE49-F238E27FC236}">
                <a16:creationId xmlns:a16="http://schemas.microsoft.com/office/drawing/2014/main" id="{68BE77A9-A946-483C-ACAA-039BA0E87B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42751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6">
            <a:extLst>
              <a:ext uri="{FF2B5EF4-FFF2-40B4-BE49-F238E27FC236}">
                <a16:creationId xmlns:a16="http://schemas.microsoft.com/office/drawing/2014/main" id="{990C8706-906B-4F5E-8677-3D614E2E58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09717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7">
            <a:extLst>
              <a:ext uri="{FF2B5EF4-FFF2-40B4-BE49-F238E27FC236}">
                <a16:creationId xmlns:a16="http://schemas.microsoft.com/office/drawing/2014/main" id="{8A33BD6E-38DB-4094-8AC9-66DEEB496C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79533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8">
            <a:extLst>
              <a:ext uri="{FF2B5EF4-FFF2-40B4-BE49-F238E27FC236}">
                <a16:creationId xmlns:a16="http://schemas.microsoft.com/office/drawing/2014/main" id="{6DA89526-0F25-4275-9FDB-D4209BC0E1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7363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9">
            <a:extLst>
              <a:ext uri="{FF2B5EF4-FFF2-40B4-BE49-F238E27FC236}">
                <a16:creationId xmlns:a16="http://schemas.microsoft.com/office/drawing/2014/main" id="{E5B00123-285A-4946-A4F2-56855EDA48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16033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0">
            <a:extLst>
              <a:ext uri="{FF2B5EF4-FFF2-40B4-BE49-F238E27FC236}">
                <a16:creationId xmlns:a16="http://schemas.microsoft.com/office/drawing/2014/main" id="{7492169C-2E2F-4292-A2CD-98611CD1AA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4011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1">
            <a:extLst>
              <a:ext uri="{FF2B5EF4-FFF2-40B4-BE49-F238E27FC236}">
                <a16:creationId xmlns:a16="http://schemas.microsoft.com/office/drawing/2014/main" id="{87DDF105-EF2A-4ABB-9686-E92D8AB892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51345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2">
            <a:extLst>
              <a:ext uri="{FF2B5EF4-FFF2-40B4-BE49-F238E27FC236}">
                <a16:creationId xmlns:a16="http://schemas.microsoft.com/office/drawing/2014/main" id="{AA98CD24-73A3-4613-B941-1E4A086091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962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On-screen Show (4:3)</PresentationFormat>
  <Paragraphs>0</Paragraphs>
  <Slides>157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157</vt:i4>
      </vt:variant>
    </vt:vector>
  </HeadingPairs>
  <TitlesOfParts>
    <vt:vector size="16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Wayne Atwood</dc:creator>
  <cp:lastModifiedBy>Wayne Atwood</cp:lastModifiedBy>
  <cp:revision>1</cp:revision>
  <dcterms:created xsi:type="dcterms:W3CDTF">2017-11-06T23:36:33Z</dcterms:created>
  <dcterms:modified xsi:type="dcterms:W3CDTF">2017-11-06T23:37:16Z</dcterms:modified>
</cp:coreProperties>
</file>