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2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1ED0-FAD6-4B0F-B75A-11086DD12867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8B35-0ED2-4F91-B9BE-769722F6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6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56E5307E-B568-46C1-8B8F-06E7DA9B4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643E127F-C212-4645-B70B-D3CE8016C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85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0E5C713B-40D6-4C7B-B40D-F10FE82C7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31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E0865133-C381-4553-A808-5CBB76174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2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0EF8A32B-D263-4FD7-9F86-2ACEF5AFF4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801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0E2EAEA3-51E5-4090-B2EE-15CE416786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443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107BB93B-CF49-4CEB-AD98-47039F76F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38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F18A7194-5FEC-45C6-807C-42AF9A6BC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72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0EFEC848-986E-4E50-A114-6ACC473FC4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14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1CC9655F-D750-49DE-A10E-FDE2C49E1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40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D5414B8D-73B0-4179-BFAE-4D9B12D8D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C4D6DBF4-6574-4528-A839-D01281840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7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430DDA24-3A70-4250-9E62-4BA51C1093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8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4A8F6C3C-D7D1-42F7-B34C-742C5C9F6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72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E6F58F41-3558-4FA5-B1A1-E1535C1EC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86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E8DCFED4-FD65-4B50-B995-1D30849F2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62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BC66B2AB-B3F0-4F15-BBF6-7A856BBC1B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327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CB139FD1-3987-42E6-AEB0-37B0E2832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2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71FCD7E2-0CD1-4435-9B1D-AD5AD411C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41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1ED01FFE-871A-49B4-A6BC-55C914B63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96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AC99D80B-8207-4D71-9561-8D43EFF3C8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8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02A35ACE-8D36-44C0-B115-CBAE8B580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64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0AF635F5-F7C0-42DD-B32E-660884FF1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47B5FC5C-F396-4B7D-A187-AEC3DECB8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37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2E2FEA0D-2B8A-4A27-87E8-B042237D3C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7558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4A75B908-A86E-4B2E-920E-05A5B53B84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644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EE1E5B50-C0F4-4B8C-97C0-3B33154FB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217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80F56C53-B4E4-41CD-BF0E-949DEEEB0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4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8937EB94-B14B-4A86-BD41-262B45138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35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B17087A8-502D-4B44-8E9E-A0AC1AA2A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66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1016D746-F8E1-4D91-A864-9965D5517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69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4200392E-086D-47F7-86FF-D358B67F8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781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395A11B6-8911-4D81-8521-7CE8308ED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43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B3F3B3F3-9F94-4AB5-AD0E-A8D6BA756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3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0A579CBF-8588-43DC-82A8-974520D02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07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08F64631-BE38-4084-9920-15CE78EC2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2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B84DCDE4-053B-411A-ACC5-9CD1AA0A20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495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C8D4BDA3-3217-4EB6-86C4-ADEEE42B9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80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C2165C23-3042-47D5-B0E3-40D0B22736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096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55C7EABD-0FD5-402D-B350-126AE7D518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123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0FFC4B59-9509-4D74-9246-F819FCC1A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516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DB8A48EF-18AB-42ED-B3DA-F12B44CAF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91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1B96C8F7-6B70-40BD-BA68-75727020B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841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73CB97E6-CF78-4787-AE0E-02CE7775A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30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426D61B1-19B0-40A3-AEE8-973B312928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4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3194AA5A-3889-45D5-819C-3822BCE2E4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983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8DCE217E-42A8-422F-A7FD-C6576D6DE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082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3C23C304-2E78-426D-AB55-8146DC443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497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DE2A6841-77CF-4ED6-8894-2C5266D985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922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E8ACDC34-A951-4914-B3F0-27C6649B6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751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7">
            <a:extLst>
              <a:ext uri="{FF2B5EF4-FFF2-40B4-BE49-F238E27FC236}">
                <a16:creationId xmlns:a16="http://schemas.microsoft.com/office/drawing/2014/main" id="{E7E178AB-E7EE-4801-94C0-F868C19D1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1027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8">
            <a:extLst>
              <a:ext uri="{FF2B5EF4-FFF2-40B4-BE49-F238E27FC236}">
                <a16:creationId xmlns:a16="http://schemas.microsoft.com/office/drawing/2014/main" id="{5BC2AE34-EAD2-4170-9AA9-EBE5DAB38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7145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9">
            <a:extLst>
              <a:ext uri="{FF2B5EF4-FFF2-40B4-BE49-F238E27FC236}">
                <a16:creationId xmlns:a16="http://schemas.microsoft.com/office/drawing/2014/main" id="{39D44C72-2027-48ED-B57E-61F42B736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8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F039E155-5734-4574-AEF9-C5DF253447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AC950BD8-4E00-4875-9914-A6895357D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C3E39AB2-774D-413F-A47C-CB2027ECD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8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A94D0FDC-BA7C-42A6-9F70-093C215243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8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F46562AB-878F-4F2E-AA56-CDD5EB5862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5AEFF762-8CAE-44D5-84F7-030896129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9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E15D97FA-FC68-42F6-855E-B75790158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2985EE17-0C9D-40D0-B001-EEC2E0EA2D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1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8583E229-AA0A-43E7-BB6C-B9437F96E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26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A9EFF144-712D-47B0-B30F-D70A272B16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D900A35D-BE55-4585-B911-84A325636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6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67E94711-439D-43EF-B69D-73697CEB8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5BCAE796-45BD-405B-88A9-03C4627C0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1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A7F55838-C585-4036-A3C6-189FAE709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03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4C03F2FA-BF01-473C-872E-3191B6020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3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F237D676-883C-4FA1-9929-5FA4DCF877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6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634D122D-3AE9-4336-933A-B9D872044A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2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3C53F7E9-9020-463E-840E-594818A28C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88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93EE079D-3C28-4041-B364-9602EC961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6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C938A3AD-B215-4A5B-95BF-A53D8660B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7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B67D6866-D3E5-4C74-90C7-F17E86092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2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AF030C3B-7769-413D-80A8-199531DA2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9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1BAF921A-D09C-4045-8EE4-7C2F54479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70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63D8C445-080C-492E-8305-9B9B65B8F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00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539493BA-B0A1-4FDD-8F5C-A8FBC74ED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7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017E2746-65C6-4617-9E02-BD0DB14FFF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3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D7BC6E1E-3A31-4A7E-9A82-756382CEE0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4415E0DE-682B-4D8D-98ED-DA51EEB34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9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7753C769-1196-4442-A4E5-C97E895D4C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34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369FB8F7-05D9-4769-8FCE-113B5F26F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41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5C323270-881A-44C7-A24B-A63586CC49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9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CE496790-B870-4DFF-8B8C-8AB853B497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6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0A9292D3-37FA-445A-8F17-BC7B96047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8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35C839BD-1536-4C4B-88CC-42084C24A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6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CE2570A7-86C9-4482-9A40-09EB662D74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46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C2593FF1-397D-471E-AFED-E0C242153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20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EDB1F9F9-77F2-4E6E-AE60-B533461FB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9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E145B4F0-565A-4502-B6BD-B7EBB8804B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A0E6DFD7-8B50-40D7-9539-0B5047730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6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80663416-51F2-43A7-A882-E155DB7423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8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9DCC9E39-102A-49C3-9C3A-C47ACC54E0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3FE937CA-4C37-430A-8948-DC4CEFBA0E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5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A15DB93A-4F37-413E-9626-99C6186C2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6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80D8396B-142D-4C59-8A2A-824FDAD5E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2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AD3248AA-7AE5-414C-A4C7-82EA27C25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65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843E7427-6B4F-4293-9D06-060E1A768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1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A35EFC70-62BB-4934-B4E1-5EF172653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9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65908FA1-5E1A-4930-8007-EBEF9840A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3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87AB354D-1FDB-4D44-AB0D-80592948B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D44A6F8C-D924-4C15-8B8D-0FF781AE1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5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D6009EC2-561E-4FB6-B291-58F4BA24E0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0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CA9466FF-351E-4AD2-B580-4B05018E3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2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38EF69C6-01B4-4F2A-BE5D-1F7A7BE8D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8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DF6222A3-5DDB-4CB3-8E4F-E711FB2D76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2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D526E743-4EB6-4E59-B1AB-D4E9ABA5B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2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2C742A33-09B5-452C-91E6-4025AFD86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8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C146CADE-13E4-446C-8488-39FA63B0C9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582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806DEF98-618E-42A8-BBD3-AF5999D32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4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83ACBBE5-5ECF-46EC-ADFB-1B35C7FD4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57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83DDAECA-322E-469F-85C1-C29DBEF90B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964572CE-DF61-4A58-9F63-27295081DF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91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8EEB6A64-21A6-4B94-889F-87CE8C865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0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0F6DD104-8968-42ED-81D9-7646C7001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92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679EF753-82F9-4753-8361-7594022B71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138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C5D838B7-1E8F-4815-BD45-F0DE1F9DD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533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BB7261CC-63FC-4147-9DAB-875620A80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23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A1C5DFAC-875E-4A88-AC91-E02713252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29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A0565539-9D2C-49BA-84D8-727386496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61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BE5B87F8-4814-4F4C-88C4-83D5F671B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16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14F7C6DD-2D3A-4116-A8E9-5ABB94FBD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80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D4E8A8D0-20A4-48EF-BE19-800B1B95D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20D139B8-627A-4094-8A0A-C42ECBA6D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4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D0E4B529-55A9-4E71-AC4B-944AD3AE3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5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0C26265D-65A2-453F-9707-0B10029A1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42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6B8859C9-32D0-42D6-BB50-15E8379EA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713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06DC0A08-E455-4FD6-AB05-F70D7EC0D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07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9F78D27B-BA36-4527-8451-7449DF81B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349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661748B7-CD78-444C-99B3-D9501E502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91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58A343A5-DC4F-4911-AABD-6F7410C4DB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140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7882FE55-CE89-4AD1-A9B0-F78E09307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41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68691BBD-7216-4DCE-BF11-56024063B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136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EC94587E-91E4-4086-BC5D-3943F19B5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A3A38CF0-A275-4100-A374-E79675B21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971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BAD8C1F5-5BA2-442A-B306-A9C599EB2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683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20DC067C-5EC6-49F2-9650-9EC8766F41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7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81AADC9A-B750-42E7-93C4-79C14C02D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29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A921DE22-F667-4DC9-A8A2-E366590D1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6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565BE580-480D-47D8-9BB9-E6FAE332F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380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F0F285D4-4895-4846-991C-0E94889C3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58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38E48909-11DB-46AF-932E-E39D1ABA9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77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8604B2CF-B567-4B06-8229-663F15C74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87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7CFEB6CC-CA75-41C6-A15E-DCA8FE02F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991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FAA96840-81D8-4BDB-9C86-6E2D620B1F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1</cp:revision>
  <dcterms:created xsi:type="dcterms:W3CDTF">2017-11-06T22:01:08Z</dcterms:created>
  <dcterms:modified xsi:type="dcterms:W3CDTF">2017-11-06T22:03:21Z</dcterms:modified>
</cp:coreProperties>
</file>