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3"/>
    <p:restoredTop sz="94721"/>
  </p:normalViewPr>
  <p:slideViewPr>
    <p:cSldViewPr snapToGrid="0">
      <p:cViewPr varScale="1">
        <p:scale>
          <a:sx n="108" d="100"/>
          <a:sy n="108" d="100"/>
        </p:scale>
        <p:origin x="12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4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8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8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3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4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6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0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21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8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EB414-9A68-47A5-8C1D-B49DC027C8D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C4749-5D9E-47BB-B6ED-4CEC7272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7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46FB3BFA-7407-45FA-B9A9-257085F36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72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BC907-D87E-45A5-9AC9-582885125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44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6868C47B-028E-4F65-8DF6-71690BD509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838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AFE1E583-307F-48E1-B18A-3EC71D3595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51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175C6F0C-DF5A-4BB3-BA8C-C85DDEDFAD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881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70EE8F1C-B69C-4AD0-9962-8A58FD1D0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158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6957166B-69CF-4044-9EFF-CD28F89D8E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996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0F83C7DD-497E-4A63-BD7A-27F88A2F22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319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CE3023A7-E23E-4C49-9C9E-2C466F99B5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936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9A0322E8-0F92-4099-98F4-382DA4CDB5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519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D0E26D9A-EB6A-4DE5-B1A6-02FED2C28A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554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3042515F-6092-47E7-B5DD-C37EFA0494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94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E0929012-BC78-4618-8469-0D087ABAC0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8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4D220EF2-9D1C-44F8-9377-E1BC9A83CC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56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5EDA3EBB-BBF5-45C4-8CCA-382C1C10F8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873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B419213C-9E44-4101-8E6C-BCB828DEB9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036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ACFE7B4C-09C6-490E-93CE-A189940D38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132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88C03A-5F58-4EA9-AE08-5BBF90E778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191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03E70E92-5947-40DF-A20D-1F8CDA1854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778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C2D2A4D9-D409-4131-8417-B0D1D19DAE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663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0146D2E6-1E16-4484-9E5F-CD151C54E6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475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047A6C9C-880A-4512-883A-9042138FB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965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BBBDF72A-4D8F-4D0F-A17E-2A53106858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7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DEC41F6A-BB10-4008-A1A2-0A77D493F0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92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787EEBCB-482F-4B91-B10C-97BC9CF19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886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07B35FE9-4AE2-4233-AD89-CFB146A859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883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93A2AECF-6D94-4EC4-B5CF-38D1B8BF76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6471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D3FD2-3B5F-487F-BB38-31C6F8B477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2442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DEAB8752-9ED6-4020-9796-2769F84638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37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4301D658-2D85-49D7-95B9-3F5E603911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1172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8F8B34E2-34A8-4193-8146-A6597323FF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5917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B8AB836A-A191-4173-871C-E894F798D7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6444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EE1F6349-1738-403E-8E5A-D1382FA054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93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A1525D76-6506-47C9-B058-9A59E47593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1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164A09C9-83F4-4926-AE5D-D3A2C2F27B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8812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8B83852A-5D81-43C9-A36A-F99698C78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8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37071DE1-2A8C-4D8B-BA51-12B19488C3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4030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566A8247-3770-4DC9-BEC3-CD414A6675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79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449998BA-201C-4A6F-9A0B-09AB43CF77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886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056E8F43-E47E-466A-B7C9-E3697744B2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426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08EBE392-F3C4-458E-8C69-2BC7F44E1D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6922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C791D-F039-4CE8-B52C-AF3AAA331E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0082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6.112">
            <a:hlinkClick r:id="" action="ppaction://media"/>
            <a:extLst>
              <a:ext uri="{FF2B5EF4-FFF2-40B4-BE49-F238E27FC236}">
                <a16:creationId xmlns:a16="http://schemas.microsoft.com/office/drawing/2014/main" id="{306D1F2E-DC87-D645-9179-666CB163C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4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658E057F-F2F4-46F3-AD21-7AB878F053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8306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E760DF84-627C-4225-9CB4-78BEE715CA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75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482DD943-1FDD-4679-BCFB-15CEB59C2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441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A161F575-E26C-4442-8F7C-2172790950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0979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7E5D3883-1686-4432-8776-5D5C5B6D3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9629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44EAE89F-893E-40C6-8536-7036AEBC4D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85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6">
            <a:extLst>
              <a:ext uri="{FF2B5EF4-FFF2-40B4-BE49-F238E27FC236}">
                <a16:creationId xmlns:a16="http://schemas.microsoft.com/office/drawing/2014/main" id="{A9B162FA-3534-4DB1-9F60-9ECF2A2F81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4633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7">
            <a:extLst>
              <a:ext uri="{FF2B5EF4-FFF2-40B4-BE49-F238E27FC236}">
                <a16:creationId xmlns:a16="http://schemas.microsoft.com/office/drawing/2014/main" id="{EF30B5EC-A4B7-4160-A8E6-5929FA689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9854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8">
            <a:extLst>
              <a:ext uri="{FF2B5EF4-FFF2-40B4-BE49-F238E27FC236}">
                <a16:creationId xmlns:a16="http://schemas.microsoft.com/office/drawing/2014/main" id="{5DD9C84E-D68E-446B-9DDB-2CE43238EA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8362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9">
            <a:extLst>
              <a:ext uri="{FF2B5EF4-FFF2-40B4-BE49-F238E27FC236}">
                <a16:creationId xmlns:a16="http://schemas.microsoft.com/office/drawing/2014/main" id="{B0CD72E3-2991-4CC5-B73F-63349BAD11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9348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0">
            <a:extLst>
              <a:ext uri="{FF2B5EF4-FFF2-40B4-BE49-F238E27FC236}">
                <a16:creationId xmlns:a16="http://schemas.microsoft.com/office/drawing/2014/main" id="{CC32AC12-D587-4DFA-82BA-D445D88E88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257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1">
            <a:extLst>
              <a:ext uri="{FF2B5EF4-FFF2-40B4-BE49-F238E27FC236}">
                <a16:creationId xmlns:a16="http://schemas.microsoft.com/office/drawing/2014/main" id="{338A3F99-FB05-46C3-9DBA-BDDDD17F68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3176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2">
            <a:extLst>
              <a:ext uri="{FF2B5EF4-FFF2-40B4-BE49-F238E27FC236}">
                <a16:creationId xmlns:a16="http://schemas.microsoft.com/office/drawing/2014/main" id="{E74EA887-67A6-40B1-94D8-45104F2E49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94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33A74-06BB-477D-9301-EE070C3249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8884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3">
            <a:extLst>
              <a:ext uri="{FF2B5EF4-FFF2-40B4-BE49-F238E27FC236}">
                <a16:creationId xmlns:a16="http://schemas.microsoft.com/office/drawing/2014/main" id="{84C9389C-56C6-4FA7-A169-04D6272B5E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211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4">
            <a:extLst>
              <a:ext uri="{FF2B5EF4-FFF2-40B4-BE49-F238E27FC236}">
                <a16:creationId xmlns:a16="http://schemas.microsoft.com/office/drawing/2014/main" id="{E7342BCE-4A25-4ECD-B990-5A55D38DD6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2492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5">
            <a:extLst>
              <a:ext uri="{FF2B5EF4-FFF2-40B4-BE49-F238E27FC236}">
                <a16:creationId xmlns:a16="http://schemas.microsoft.com/office/drawing/2014/main" id="{E61E8F90-CB46-4486-8D95-57DD38DFE5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5528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6">
            <a:extLst>
              <a:ext uri="{FF2B5EF4-FFF2-40B4-BE49-F238E27FC236}">
                <a16:creationId xmlns:a16="http://schemas.microsoft.com/office/drawing/2014/main" id="{E27092F9-FDD0-45FB-AEA0-1B5CFB3AD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256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7">
            <a:extLst>
              <a:ext uri="{FF2B5EF4-FFF2-40B4-BE49-F238E27FC236}">
                <a16:creationId xmlns:a16="http://schemas.microsoft.com/office/drawing/2014/main" id="{5B33E1EB-3EC8-4D08-B4F5-3A9F18AA01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769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8">
            <a:extLst>
              <a:ext uri="{FF2B5EF4-FFF2-40B4-BE49-F238E27FC236}">
                <a16:creationId xmlns:a16="http://schemas.microsoft.com/office/drawing/2014/main" id="{086FC746-78FB-451A-8455-29EF0193F6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4667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9">
            <a:extLst>
              <a:ext uri="{FF2B5EF4-FFF2-40B4-BE49-F238E27FC236}">
                <a16:creationId xmlns:a16="http://schemas.microsoft.com/office/drawing/2014/main" id="{E8348087-5A71-42F7-8517-1EE867752E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998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0">
            <a:extLst>
              <a:ext uri="{FF2B5EF4-FFF2-40B4-BE49-F238E27FC236}">
                <a16:creationId xmlns:a16="http://schemas.microsoft.com/office/drawing/2014/main" id="{31905B25-1C31-4425-A5CF-8104F54B1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3354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1">
            <a:extLst>
              <a:ext uri="{FF2B5EF4-FFF2-40B4-BE49-F238E27FC236}">
                <a16:creationId xmlns:a16="http://schemas.microsoft.com/office/drawing/2014/main" id="{A3CC121D-DAC2-4701-B86F-9BCE4E5143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9156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2">
            <a:extLst>
              <a:ext uri="{FF2B5EF4-FFF2-40B4-BE49-F238E27FC236}">
                <a16:creationId xmlns:a16="http://schemas.microsoft.com/office/drawing/2014/main" id="{620C62B6-9428-4F4E-B8DE-64F4007E65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97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B62FF025-3716-47E9-9538-78AA476499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3578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3">
            <a:extLst>
              <a:ext uri="{FF2B5EF4-FFF2-40B4-BE49-F238E27FC236}">
                <a16:creationId xmlns:a16="http://schemas.microsoft.com/office/drawing/2014/main" id="{7F56ED35-8CC0-4627-A5E6-E4D474613B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3839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4">
            <a:extLst>
              <a:ext uri="{FF2B5EF4-FFF2-40B4-BE49-F238E27FC236}">
                <a16:creationId xmlns:a16="http://schemas.microsoft.com/office/drawing/2014/main" id="{AB6B0CE8-27D4-4CFB-9120-06748C029F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0613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5">
            <a:extLst>
              <a:ext uri="{FF2B5EF4-FFF2-40B4-BE49-F238E27FC236}">
                <a16:creationId xmlns:a16="http://schemas.microsoft.com/office/drawing/2014/main" id="{F0A60568-C684-4D48-A315-431C8EC9D2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6521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6">
            <a:extLst>
              <a:ext uri="{FF2B5EF4-FFF2-40B4-BE49-F238E27FC236}">
                <a16:creationId xmlns:a16="http://schemas.microsoft.com/office/drawing/2014/main" id="{40383630-0956-47BA-B46F-DD8F1CFA8E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7801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7">
            <a:extLst>
              <a:ext uri="{FF2B5EF4-FFF2-40B4-BE49-F238E27FC236}">
                <a16:creationId xmlns:a16="http://schemas.microsoft.com/office/drawing/2014/main" id="{8D27D76B-7C9F-4465-9C40-0D771DBB0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5583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8">
            <a:extLst>
              <a:ext uri="{FF2B5EF4-FFF2-40B4-BE49-F238E27FC236}">
                <a16:creationId xmlns:a16="http://schemas.microsoft.com/office/drawing/2014/main" id="{0CB1020A-6015-4E04-8D4A-92FDA6F2E7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9271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9">
            <a:extLst>
              <a:ext uri="{FF2B5EF4-FFF2-40B4-BE49-F238E27FC236}">
                <a16:creationId xmlns:a16="http://schemas.microsoft.com/office/drawing/2014/main" id="{955BED34-7F96-4AE1-8059-9B9C32F383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99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C7485182-08A4-4DC9-BF78-C7C2B288F9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3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6B832EC9-CD14-4ACB-9C76-5F72D7CAF7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10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192842B7-451F-4ED1-954A-E21DFB3BF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46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6898B16E-9112-456B-A7DE-D75229B8FA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17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998A42D2-2B4B-46B6-8F37-7C1B178A9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8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CB96FF86-3E82-4BBF-BE7C-62A2B455BA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74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8A305196-EFB6-4AF6-9D73-B5524A74C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87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E1B6BF5F-18C5-40A2-94EA-6F4DD0C934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58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50C62B35-575A-474C-8034-517B24468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61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B7CB8BE0-C7D4-45C0-91AB-1C38A689EA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29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EEDDD09C-11E4-4401-9911-7F3251542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62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0_1_1">
            <a:hlinkClick r:id="" action="ppaction://media"/>
            <a:extLst>
              <a:ext uri="{FF2B5EF4-FFF2-40B4-BE49-F238E27FC236}">
                <a16:creationId xmlns:a16="http://schemas.microsoft.com/office/drawing/2014/main" id="{66F004D8-70D8-9844-AFCD-B89B7E5CEC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FDD3AED8-92DB-42DA-8E71-0347E6428D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4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B76F6584-DE29-4DAB-BB17-F9F387CBCA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6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rmon_10_Revised.002">
            <a:hlinkClick r:id="" action="ppaction://media"/>
            <a:extLst>
              <a:ext uri="{FF2B5EF4-FFF2-40B4-BE49-F238E27FC236}">
                <a16:creationId xmlns:a16="http://schemas.microsoft.com/office/drawing/2014/main" id="{CCB22F5D-9905-8341-BB0A-E2E7A7182F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" y="3174"/>
            <a:ext cx="913923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7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79288895-C9FE-4011-A5F0-018C937027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89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E3F72486-5958-42CB-9F4D-B5D087EA9D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58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71253575-0FD7-4536-A6A0-51C4F1630B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41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032F187C-30AA-40AE-B59F-DB2405138F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61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CDFFA8E1-AD1C-4773-99F5-C0F8812831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20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E210CCC3-BF33-414D-BD09-E1AADA39D9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54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68A87893-8667-419A-865C-3B6D05FAEA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57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7B582AAF-75B8-4C1D-AB39-2D08B7D8EF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24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CD61DB25-2B07-44E8-A0CF-F3A75224AE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43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C9FE5CFA-55F6-4709-9711-C286EEF284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89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D3EA5F67-CBB9-465E-A0DB-0746FA1C31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03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0_1_2">
            <a:hlinkClick r:id="" action="ppaction://media"/>
            <a:extLst>
              <a:ext uri="{FF2B5EF4-FFF2-40B4-BE49-F238E27FC236}">
                <a16:creationId xmlns:a16="http://schemas.microsoft.com/office/drawing/2014/main" id="{B6C9B30B-C448-5541-BA62-FC8FB226E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3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80CADFB0-F08F-48D5-85ED-19AB7ED1E0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3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72F20928-5B2D-40E6-B8E0-ADEC9CDA87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26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7E9631E4-3711-47C2-9190-24748267C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60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595AB09E-696B-4745-81CA-DE004F2A3C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686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D90CC0C7-870A-4021-9D68-49210910F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11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88839F82-4E78-4498-B746-7E1ED00E5C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6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9974039E-8333-481E-840C-1DAEE2338C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54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9961E090-C408-492E-B873-177322A023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656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BB20AC6A-69BB-4B8E-AE34-D65C0FF473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2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3BA69554-64FD-48F2-91BC-AAACA5B56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35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BC142D1B-87D4-4FF0-8677-EAE942C65D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18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D2412FEF-74B3-4C8D-ADC8-2951A2937C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35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93274412-308E-4B96-9021-2E43AB3605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763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E8701C87-319D-48A1-A786-331130D44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455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21F35A09-5525-42F6-960C-7971E686DC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25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3D7C2326-A4EB-45D5-B31D-2AC2FD40AC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72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BA2F1324-3562-48F0-8720-12481C9A28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42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18B8CFF3-8686-4FE7-AC51-504C4C0C9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94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B018D15D-D0F5-4FAB-B6E5-E4FB046912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995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D5196E65-040A-4A6E-B8E1-FA0B80D97F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1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A5057D2D-77C3-4498-8145-93F5CEB3B1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41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EAB340CD-33F6-4794-853E-FF66C0D4D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16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335B659F-668C-45A9-97CD-CCCB39B3F4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642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ECB175FE-863B-4D6A-B784-F717AC0810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734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25B3D200-7DDA-4AB2-941B-D37490BEAA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566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D03B5E7A-007C-44B9-91F6-2130B5204F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426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0_1_3">
            <a:hlinkClick r:id="" action="ppaction://media"/>
            <a:extLst>
              <a:ext uri="{FF2B5EF4-FFF2-40B4-BE49-F238E27FC236}">
                <a16:creationId xmlns:a16="http://schemas.microsoft.com/office/drawing/2014/main" id="{CECC6C52-FCB2-894D-BDA1-3554F1CFC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6C1789C9-2C59-4679-A543-B77D2691B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56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7ED5448A-5361-4695-8715-337A64955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781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C1FB8B89-8ED5-4DD2-A5C5-0545A62F25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08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9EFF6A8D-366D-40D6-9FFA-54D40B3D88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48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99904D8D-409D-463B-8FF6-11B2EF59B8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545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BE3CFC2A-61B1-471A-B4F6-6DC01F5CF9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840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D46F6FF3-0417-4EDD-B0AF-E8A95DC5C2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717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5225F719-5AF5-4CB6-9158-6E373777F8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41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8F9F0865-C8B4-4CB8-BEE2-808960587E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680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E297E9AF-E348-45A8-AE55-3638221C1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873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E2395993-4F34-4C34-99CB-223B7A5E2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35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125732C4-11BE-494A-A040-CE34F23764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1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2EFBC73B-9607-4D3B-A8A5-F38BDAEB3E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089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55A48891-CEDF-4330-B6AD-D84AF214FB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235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79E5C084-E434-4E2C-A24A-8823D54B1E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9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32E534E8-C859-441E-A9DC-D30A1007C5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5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9CAF6824-7391-405E-AE4B-861E0AA82F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775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257560F8-6339-4366-A766-3CB105004E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577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BA0A3D54-C546-4CB7-8126-4841D2750F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778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75CC1075-54D2-4401-950C-9EF92273AF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04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03675C17-F399-4F9E-BF8F-9EC8555A9A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33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B9792430-2A13-4932-9936-DAB918FC74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782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C2E168D4-3334-4083-B76D-E23DAAB1C0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983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1E9FD19F-EE55-4121-A1B5-ED74D68D39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808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426DF32F-C6CF-49DC-9607-08A1C3D4F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624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0562CCE0-E504-4FE8-ABA0-732A288B69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78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F733676B-6A59-44D2-9D54-7CC554E6D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4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4BF49C2F-95AA-4987-9674-F5504B47C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768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534809C5-F6A1-44D2-8C86-F7DCA504AA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348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955C7160-994D-4792-93FC-196C21D936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110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A340BA4C-69D3-4A6B-B1E4-6FABD7529C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006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FF9D7421-3DC0-4391-819F-7289DB9AE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46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3D557FE2-F04B-4A0C-9116-CCCA06F94F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87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AFF6E-DE8A-4533-9F14-979FF8315C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325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444B0-EB35-4BF2-8670-98279AA929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041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60F8F57D-40A7-40D1-98C3-2D2D1AF042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64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09EADCE4-1A5A-488E-87BB-B836139B4C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91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Macintosh PowerPoint</Application>
  <PresentationFormat>On-screen Show (4:3)</PresentationFormat>
  <Paragraphs>0</Paragraphs>
  <Slides>166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166</vt:i4>
      </vt:variant>
    </vt:vector>
  </HeadingPairs>
  <TitlesOfParts>
    <vt:vector size="1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4</cp:revision>
  <dcterms:created xsi:type="dcterms:W3CDTF">2017-11-06T23:40:58Z</dcterms:created>
  <dcterms:modified xsi:type="dcterms:W3CDTF">2018-10-02T17:47:15Z</dcterms:modified>
</cp:coreProperties>
</file>