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3"/>
    <p:restoredTop sz="94721"/>
  </p:normalViewPr>
  <p:slideViewPr>
    <p:cSldViewPr snapToGrid="0">
      <p:cViewPr varScale="1">
        <p:scale>
          <a:sx n="108" d="100"/>
          <a:sy n="108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8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8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2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4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8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6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4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9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7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F4B6-0193-449B-8669-7CE3C89048EE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08269-F5DC-4B31-B9E6-09B5D697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0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8D6409D9-DC68-4636-9C3E-8F09913376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4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08DFE181-C69D-4C0E-9913-E2BFB90130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943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6CB1E581-48F5-489E-AC77-B038884CA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622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F9B15FAB-3BEA-4063-9152-847247CF3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75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9F2BE9DB-8B48-4370-B2AE-823074038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925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74146745-2646-4F8E-B8EF-ECEA48957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549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36093949-0F75-443A-9B24-098C5EE7CD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62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808397C2-8BAD-417B-8EFD-55C087D01A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715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2F26B184-57A2-4CF0-A1FA-3FD1F395CC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49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1CF8877C-0DD0-45E4-B3DF-222B87D49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41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12B80F45-F806-474C-8DBC-CAC6F9817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802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98A97DC8-2A6F-455C-A760-57A0FB87A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8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BE46E666-F0E3-478E-B0B5-4D9774D9C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92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9E8600EB-3A25-4B0A-8B5E-13271450AB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3078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E09A45A2-BC72-47E9-B06E-2252E7B990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868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1D7C180C-48CD-4964-B22B-96AF71A8EB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473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A0F7734E-36F1-4035-A8B5-31497EF64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594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1686CBE8-7DB6-4CAA-9EDE-046ACACF5B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9649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5AFEA516-C062-412F-B2E2-CB291AAB5C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615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2C69255A-55E5-4C70-B5BA-214967CC6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517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9C90DC78-26E4-4F77-B12C-39B1B0EBC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00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23B75059-C7CC-4E3F-8925-6AC9E82B5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50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A2A25CCE-92F8-4F72-A3CE-EF04D5BB30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9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BC24A276-AA67-439A-883B-E8D6CA7F3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324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88514858-8C5F-426A-8D00-D7BE3E1E1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458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2DF10048-84FA-456A-9074-F92E6BC24F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0676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BB0A6601-B5C5-4C72-A0FC-57C82BE6EC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963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0050757A-7BE1-4572-9677-36797CF487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262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6DBDF039-4D5F-4EE1-A67B-0F98F11CA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47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D9182C0B-98AA-439D-973A-152C2C61B8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56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0F112011-EEF8-4272-B712-DA35E3E9E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319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DF44D4AD-F5FF-457F-9CDA-75C58A320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292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C8349A9B-E9B5-4452-9DBD-18FA5D1953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59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D16EB438-D2BA-4DE7-BFA4-8F0A76F982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73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B6D76F13-13C3-482A-9BE1-3F0BA92C69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693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C12F2AEB-D48D-4D8E-991F-469CDABF20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364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2EBFD17D-15AC-473C-8D7B-B55725101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143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783B9BF1-8EDF-40B4-8F63-D430836DA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606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172F7016-275E-4B41-9B87-838657D19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948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4C20093F-0816-4430-9FB4-694AA5319C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100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70C307E3-D394-4BA0-8ABF-CB0B04477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595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63950EBC-8C36-47B2-841F-52BD1A9307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237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03A49E3B-5992-48C7-A416-1A5DCA8F64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877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2856D22A-9A4B-48F4-8C44-55B880B41F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052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92B93AAB-FF65-4650-AF46-207E0D3954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17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0FC36A8A-72B4-449A-8122-BFCE87555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817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0A41E5CF-FFF4-4645-B498-321B32074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168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FC253ACA-5239-48E8-BFBF-D8DA134BF1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510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14F00044-0899-4B93-A51A-BD9164AD36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417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67F603E1-F608-4F84-8AF3-B5D18FC68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9027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22B1959F-4E48-49DA-8AE1-E7CD80622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4421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5E90A0A4-4809-467C-9FCF-028A8E21E6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914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E6561EB1-BA2D-40AB-9226-0902BF9FE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7313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446EC541-F929-44F6-9D39-FB89553D1C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84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1">
            <a:extLst>
              <a:ext uri="{FF2B5EF4-FFF2-40B4-BE49-F238E27FC236}">
                <a16:creationId xmlns:a16="http://schemas.microsoft.com/office/drawing/2014/main" id="{07C9B2F8-FEE0-4A35-A34A-6C73E1671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983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5B3B5A18-FE5C-45A5-9481-5389ABD5E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8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DFA54E86-575A-4B4D-BAC1-01C722AAEB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2224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3BAE0FF0-FE93-431B-ADCA-6D6EB271A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4">
            <a:extLst>
              <a:ext uri="{FF2B5EF4-FFF2-40B4-BE49-F238E27FC236}">
                <a16:creationId xmlns:a16="http://schemas.microsoft.com/office/drawing/2014/main" id="{EBF025E2-9A11-4ACF-8ECE-5FEEF5E8C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2775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5">
            <a:extLst>
              <a:ext uri="{FF2B5EF4-FFF2-40B4-BE49-F238E27FC236}">
                <a16:creationId xmlns:a16="http://schemas.microsoft.com/office/drawing/2014/main" id="{D9F8C9B4-11D4-4CEE-B8E8-7B1CFDAF50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0550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6">
            <a:extLst>
              <a:ext uri="{FF2B5EF4-FFF2-40B4-BE49-F238E27FC236}">
                <a16:creationId xmlns:a16="http://schemas.microsoft.com/office/drawing/2014/main" id="{F005B90E-50B7-4663-B08B-763C77075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898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7">
            <a:extLst>
              <a:ext uri="{FF2B5EF4-FFF2-40B4-BE49-F238E27FC236}">
                <a16:creationId xmlns:a16="http://schemas.microsoft.com/office/drawing/2014/main" id="{651B828D-6940-4D43-B2F8-1EAA675508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0196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8">
            <a:extLst>
              <a:ext uri="{FF2B5EF4-FFF2-40B4-BE49-F238E27FC236}">
                <a16:creationId xmlns:a16="http://schemas.microsoft.com/office/drawing/2014/main" id="{272E41AF-641F-4DE3-A948-1C5E6DF3D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737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9">
            <a:extLst>
              <a:ext uri="{FF2B5EF4-FFF2-40B4-BE49-F238E27FC236}">
                <a16:creationId xmlns:a16="http://schemas.microsoft.com/office/drawing/2014/main" id="{38EF8F1A-F6E6-471C-A685-027D02297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2868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0">
            <a:extLst>
              <a:ext uri="{FF2B5EF4-FFF2-40B4-BE49-F238E27FC236}">
                <a16:creationId xmlns:a16="http://schemas.microsoft.com/office/drawing/2014/main" id="{F26063D4-14DC-450B-AD50-DC143BB4A9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64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1">
            <a:extLst>
              <a:ext uri="{FF2B5EF4-FFF2-40B4-BE49-F238E27FC236}">
                <a16:creationId xmlns:a16="http://schemas.microsoft.com/office/drawing/2014/main" id="{171900D0-B24B-4AFD-8A02-73B96CA89F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175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2">
            <a:extLst>
              <a:ext uri="{FF2B5EF4-FFF2-40B4-BE49-F238E27FC236}">
                <a16:creationId xmlns:a16="http://schemas.microsoft.com/office/drawing/2014/main" id="{40D8C555-D71F-4EBD-A654-53ECF5D37F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5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62BCDCC2-D8CA-47CA-98DF-A05A47215D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8027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3">
            <a:extLst>
              <a:ext uri="{FF2B5EF4-FFF2-40B4-BE49-F238E27FC236}">
                <a16:creationId xmlns:a16="http://schemas.microsoft.com/office/drawing/2014/main" id="{855E90EB-7CE6-43BC-B36A-C0D82E6A4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462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4">
            <a:extLst>
              <a:ext uri="{FF2B5EF4-FFF2-40B4-BE49-F238E27FC236}">
                <a16:creationId xmlns:a16="http://schemas.microsoft.com/office/drawing/2014/main" id="{069EC28E-C6F1-4F8B-A781-A2DA755C54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395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5">
            <a:extLst>
              <a:ext uri="{FF2B5EF4-FFF2-40B4-BE49-F238E27FC236}">
                <a16:creationId xmlns:a16="http://schemas.microsoft.com/office/drawing/2014/main" id="{642271DB-44CE-4704-B275-78E6D4A0C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3310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6">
            <a:extLst>
              <a:ext uri="{FF2B5EF4-FFF2-40B4-BE49-F238E27FC236}">
                <a16:creationId xmlns:a16="http://schemas.microsoft.com/office/drawing/2014/main" id="{01660E87-46FA-4C6B-87AF-0941B79FE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989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7">
            <a:extLst>
              <a:ext uri="{FF2B5EF4-FFF2-40B4-BE49-F238E27FC236}">
                <a16:creationId xmlns:a16="http://schemas.microsoft.com/office/drawing/2014/main" id="{DE101728-74E3-4626-8D99-BD83DB8989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E8202463-6FFB-4216-A062-E406E673B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CF0835CD-58FC-4165-9FD4-67872F704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11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45858C14-D048-4C00-829C-A28F7F632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68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EDAED4D8-FE9F-4EC5-BB42-6ECA2BE17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53BB5F28-D936-4D45-913A-037F0625DA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5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9DB9C8B1-6DF3-4B13-B4DC-F8616ECB90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64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397B080A-2B46-4C7F-9640-294D815AE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87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B54E8FEF-7649-479C-9C6F-1D9C2DA767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2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4DCD0084-6A06-4A70-9CFB-023FEAB0B1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86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A920F417-71FF-42D9-8CE0-845E98076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73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E340C167-BB90-4FD2-8CD4-D3E1B2A410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9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A901C0A5-B29C-44B1-987D-0C9CFC632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5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7_1_5">
            <a:hlinkClick r:id="" action="ppaction://media"/>
            <a:extLst>
              <a:ext uri="{FF2B5EF4-FFF2-40B4-BE49-F238E27FC236}">
                <a16:creationId xmlns:a16="http://schemas.microsoft.com/office/drawing/2014/main" id="{82469DB9-42E9-5D46-B5E0-CA6DCB5B73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1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EA0EF09C-8161-435B-865A-90F3F85FEA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7_1_1">
            <a:hlinkClick r:id="" action="ppaction://media"/>
            <a:extLst>
              <a:ext uri="{FF2B5EF4-FFF2-40B4-BE49-F238E27FC236}">
                <a16:creationId xmlns:a16="http://schemas.microsoft.com/office/drawing/2014/main" id="{CED8F211-E617-B44F-838D-632CD1C4C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19C299A8-8FD9-4C23-94FD-0FC9568BA8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09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2ACC72A0-CCE9-4F68-914F-949898F5EE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9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7177D74A-8F7B-4EAC-91D8-5835869DF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99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D2AD056E-5E9F-4F18-A823-7ACCBBD70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3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3442E9BE-E701-464D-8E32-DC74ACEBEF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1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362DDD23-4188-487D-8AD9-0178B318B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61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D0065C8D-5EE9-427C-8AE7-62353EC9C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26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E3D17A40-FF92-480A-BAD5-37B3005293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6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4F2175EB-602F-421A-99DF-49B98F051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37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8EEE1DF8-391B-42E4-B99E-9CB863A6A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7_1_2">
            <a:hlinkClick r:id="" action="ppaction://media"/>
            <a:extLst>
              <a:ext uri="{FF2B5EF4-FFF2-40B4-BE49-F238E27FC236}">
                <a16:creationId xmlns:a16="http://schemas.microsoft.com/office/drawing/2014/main" id="{1BCB31B5-22E6-124B-99ED-3C884FF349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5823C244-F629-4F51-931D-FDC84E44F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96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0D4EDD7D-B390-4EB1-B12A-BDA43ABF9F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72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DF6437D4-C9E0-4F18-BBE0-85CFE3AB0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26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E3D18CD0-AC85-4314-AA77-AE7D2DDBB1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95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755318E1-4F18-4087-92E7-6D95DA460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7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501FA1CE-99CA-4F04-964E-D57E0CDB4E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80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854E6456-F492-45CC-849D-6E4FE114EE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3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8D7191FF-07C9-419A-BB08-8B47B6469B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7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CDA131CA-1D45-4A22-AF9C-DE4DE2976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9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C5175533-098D-4D33-993F-17193C12FA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8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7_1_3">
            <a:hlinkClick r:id="" action="ppaction://media"/>
            <a:extLst>
              <a:ext uri="{FF2B5EF4-FFF2-40B4-BE49-F238E27FC236}">
                <a16:creationId xmlns:a16="http://schemas.microsoft.com/office/drawing/2014/main" id="{A0387E0A-4627-CC4A-A7A9-31D353FAF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DFF30C35-813E-4EAE-9239-A60BEC742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98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4F110C44-5B81-453B-828F-4C797513F9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1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56029CDA-FAB2-48DE-8274-9EB1139C9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09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1EDE1A5D-AD40-4429-ACE3-0DCA2F794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13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5D1A7-8E4E-450C-ABCE-25F6CEFCD3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42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8DCD1EF2-7C2D-4E25-B62A-37BCD467F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11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BF546F32-874F-4DA6-B96F-2093FA88B8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24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DF86D380-DD96-4A3E-B0BC-295AE0DBC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98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72C72194-7490-4749-9A22-979699C72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29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BBF3EB0E-3F82-40C5-98BF-F1EAFB231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7_1_4">
            <a:hlinkClick r:id="" action="ppaction://media"/>
            <a:extLst>
              <a:ext uri="{FF2B5EF4-FFF2-40B4-BE49-F238E27FC236}">
                <a16:creationId xmlns:a16="http://schemas.microsoft.com/office/drawing/2014/main" id="{B4F6F3FC-6B64-1547-B378-30113DAA9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6715522D-8F58-41AF-AD1F-81D1700E0F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EFDB4FD2-EE0D-42CE-821B-CD25751C1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71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570B4131-4160-4F36-89C8-A5ED96F33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8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451D22ED-D02B-4C88-A7CD-B92C0BCC1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077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B0833670-8031-43D6-9354-2D34E3251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61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40E9F9C4-0B06-4B4D-8065-AB3836AB2C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656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15EDC43D-5855-4F20-8D5B-75A6DAF13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273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3ED86326-BCFE-4A1A-9CA0-F8C562852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169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C94CF180-D7EE-4377-9F37-5541FEC5F0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87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7BD6544E-8338-46AF-888F-49F1778710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AA8702E6-979F-4935-8061-D6D691200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320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228DF7E9-9B65-4AE9-A16F-5FFDA55E85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079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4487B0F7-52E5-4BD2-928E-A25DC991D9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66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44BE3D4B-C217-43E2-8DD6-6924A6C42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73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931BFBAE-BE01-4C8B-8641-6C6FC78598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9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912E7FC8-7637-4722-B9E5-82E24A5924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52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2174EEB3-0D72-4FDB-A032-54C6B7691E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617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C26E0216-5BEA-419A-A1B1-616EE26B18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014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DAC32B5E-EFA4-48E8-953A-B402D8FDB7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90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E69503F6-0659-40DE-A1A6-63689C6370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58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AD1FD15B-7F8C-4681-B754-C13BED705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7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8C65C45F-36DB-433E-ABBB-4030282F0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348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C1E5C2F9-F215-48EF-B2C0-F1594F9C12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1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121BACA8-0ACA-476F-8330-622243C59E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65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9D643F2D-5511-48C4-BB97-86087E9022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425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A8AE61E8-1ACE-4984-9E2A-CB539638A1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692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ED7D1F36-C1A3-4B50-9766-F747739E43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13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0C4B60C1-F85C-43E6-9578-8E14C4D96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545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E038EF1F-27CE-4896-A0D0-76C83609D9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954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CB3A463E-E94D-4240-809F-EB77BF21DA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726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38A10109-6B9B-48D2-835F-259358DAB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210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DAFEB849-4441-4350-9E0C-3D0AB411A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5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AF626CF2-E968-4F0C-815F-56A87BEF3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985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E1B75DCB-3B8F-4ED0-80EC-85767D156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506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50118BB7-B113-4861-927E-32F225452B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25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850DA5A0-843B-409D-AFCC-F22191B3AA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83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DCCC87A1-2768-4CA0-BDA6-B50890532F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42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853709D4-D17F-4574-8F3B-C08BFB4B9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939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9A21ABEC-5656-4158-83EC-748C5798B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622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7E2B9B1A-52BD-4F7C-9B31-7D01846099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744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CF0C1744-666D-4BB2-8AEA-245F1C00A4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82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899935BC-37FC-4B5C-9CF8-D77987CEC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896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57A77BBF-9AB3-4A64-A5A8-65310534B0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88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Macintosh PowerPoint</Application>
  <PresentationFormat>On-screen Show (4:3)</PresentationFormat>
  <Paragraphs>0</Paragraphs>
  <Slides>164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164</vt:i4>
      </vt:variant>
    </vt:vector>
  </HeadingPairs>
  <TitlesOfParts>
    <vt:vector size="16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3</cp:revision>
  <dcterms:created xsi:type="dcterms:W3CDTF">2017-11-06T23:53:40Z</dcterms:created>
  <dcterms:modified xsi:type="dcterms:W3CDTF">2018-10-02T18:23:22Z</dcterms:modified>
</cp:coreProperties>
</file>