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32" r:id="rId74"/>
    <p:sldId id="333" r:id="rId75"/>
    <p:sldId id="334" r:id="rId76"/>
    <p:sldId id="335" r:id="rId77"/>
    <p:sldId id="336" r:id="rId78"/>
    <p:sldId id="337" r:id="rId79"/>
    <p:sldId id="338" r:id="rId80"/>
    <p:sldId id="339" r:id="rId81"/>
    <p:sldId id="340" r:id="rId82"/>
    <p:sldId id="341" r:id="rId83"/>
    <p:sldId id="342" r:id="rId84"/>
    <p:sldId id="343" r:id="rId85"/>
    <p:sldId id="344" r:id="rId86"/>
    <p:sldId id="345" r:id="rId87"/>
    <p:sldId id="346" r:id="rId88"/>
    <p:sldId id="347" r:id="rId89"/>
    <p:sldId id="348" r:id="rId90"/>
    <p:sldId id="349" r:id="rId91"/>
    <p:sldId id="350" r:id="rId92"/>
    <p:sldId id="351" r:id="rId93"/>
    <p:sldId id="352" r:id="rId94"/>
    <p:sldId id="353" r:id="rId95"/>
    <p:sldId id="354" r:id="rId96"/>
    <p:sldId id="355" r:id="rId97"/>
    <p:sldId id="356" r:id="rId98"/>
    <p:sldId id="357" r:id="rId99"/>
    <p:sldId id="358" r:id="rId100"/>
    <p:sldId id="359" r:id="rId101"/>
    <p:sldId id="360" r:id="rId102"/>
    <p:sldId id="361" r:id="rId103"/>
    <p:sldId id="362" r:id="rId104"/>
    <p:sldId id="363" r:id="rId105"/>
    <p:sldId id="364" r:id="rId106"/>
    <p:sldId id="365" r:id="rId107"/>
    <p:sldId id="366" r:id="rId108"/>
    <p:sldId id="367" r:id="rId109"/>
    <p:sldId id="368" r:id="rId110"/>
    <p:sldId id="369" r:id="rId111"/>
    <p:sldId id="370" r:id="rId112"/>
    <p:sldId id="371" r:id="rId113"/>
    <p:sldId id="372" r:id="rId114"/>
    <p:sldId id="373" r:id="rId115"/>
    <p:sldId id="374" r:id="rId116"/>
    <p:sldId id="375" r:id="rId117"/>
    <p:sldId id="376" r:id="rId118"/>
    <p:sldId id="377" r:id="rId119"/>
    <p:sldId id="378" r:id="rId120"/>
    <p:sldId id="379" r:id="rId121"/>
    <p:sldId id="380" r:id="rId122"/>
    <p:sldId id="381" r:id="rId123"/>
    <p:sldId id="382" r:id="rId124"/>
    <p:sldId id="383" r:id="rId125"/>
    <p:sldId id="384" r:id="rId126"/>
    <p:sldId id="385" r:id="rId127"/>
    <p:sldId id="386" r:id="rId128"/>
    <p:sldId id="387" r:id="rId129"/>
    <p:sldId id="388" r:id="rId130"/>
    <p:sldId id="389" r:id="rId131"/>
    <p:sldId id="390" r:id="rId132"/>
    <p:sldId id="391" r:id="rId133"/>
    <p:sldId id="392" r:id="rId134"/>
    <p:sldId id="393" r:id="rId135"/>
    <p:sldId id="394" r:id="rId136"/>
    <p:sldId id="395" r:id="rId137"/>
    <p:sldId id="396" r:id="rId138"/>
    <p:sldId id="397" r:id="rId139"/>
    <p:sldId id="398" r:id="rId140"/>
    <p:sldId id="399" r:id="rId141"/>
    <p:sldId id="400" r:id="rId142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9"/>
    <p:restoredTop sz="94721"/>
  </p:normalViewPr>
  <p:slideViewPr>
    <p:cSldViewPr snapToGrid="0">
      <p:cViewPr varScale="1">
        <p:scale>
          <a:sx n="108" d="100"/>
          <a:sy n="108" d="100"/>
        </p:scale>
        <p:origin x="74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D181B-E1D5-4E5D-976F-03DBC8E1646A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AB4FC-58F9-4788-BA33-8AB214487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84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D181B-E1D5-4E5D-976F-03DBC8E1646A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AB4FC-58F9-4788-BA33-8AB214487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406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D181B-E1D5-4E5D-976F-03DBC8E1646A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AB4FC-58F9-4788-BA33-8AB214487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759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D181B-E1D5-4E5D-976F-03DBC8E1646A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AB4FC-58F9-4788-BA33-8AB214487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704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D181B-E1D5-4E5D-976F-03DBC8E1646A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AB4FC-58F9-4788-BA33-8AB214487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114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D181B-E1D5-4E5D-976F-03DBC8E1646A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AB4FC-58F9-4788-BA33-8AB214487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61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D181B-E1D5-4E5D-976F-03DBC8E1646A}" type="datetimeFigureOut">
              <a:rPr lang="en-US" smtClean="0"/>
              <a:t>10/2/18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AB4FC-58F9-4788-BA33-8AB214487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836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D181B-E1D5-4E5D-976F-03DBC8E1646A}" type="datetimeFigureOut">
              <a:rPr lang="en-US" smtClean="0"/>
              <a:t>10/2/18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AB4FC-58F9-4788-BA33-8AB214487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7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D181B-E1D5-4E5D-976F-03DBC8E1646A}" type="datetimeFigureOut">
              <a:rPr lang="en-US" smtClean="0"/>
              <a:t>10/2/18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AB4FC-58F9-4788-BA33-8AB214487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827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D181B-E1D5-4E5D-976F-03DBC8E1646A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AB4FC-58F9-4788-BA33-8AB214487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365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D181B-E1D5-4E5D-976F-03DBC8E1646A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AB4FC-58F9-4788-BA33-8AB214487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384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D181B-E1D5-4E5D-976F-03DBC8E1646A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AB4FC-58F9-4788-BA33-8AB214487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9463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1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40.png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5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">
            <a:extLst>
              <a:ext uri="{FF2B5EF4-FFF2-40B4-BE49-F238E27FC236}">
                <a16:creationId xmlns:a16="http://schemas.microsoft.com/office/drawing/2014/main" id="{C2D902F4-F113-4461-822B-82E3E018F0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4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">
            <a:extLst>
              <a:ext uri="{FF2B5EF4-FFF2-40B4-BE49-F238E27FC236}">
                <a16:creationId xmlns:a16="http://schemas.microsoft.com/office/drawing/2014/main" id="{05594EC4-F187-4765-B1F6-F086673443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0103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3">
            <a:extLst>
              <a:ext uri="{FF2B5EF4-FFF2-40B4-BE49-F238E27FC236}">
                <a16:creationId xmlns:a16="http://schemas.microsoft.com/office/drawing/2014/main" id="{AF427BF6-CA5A-4479-A90A-0E4995DFF6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3639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21_1_3">
            <a:hlinkClick r:id="" action="ppaction://media"/>
            <a:extLst>
              <a:ext uri="{FF2B5EF4-FFF2-40B4-BE49-F238E27FC236}">
                <a16:creationId xmlns:a16="http://schemas.microsoft.com/office/drawing/2014/main" id="{EF2F7D62-EF3F-B945-A571-34B8D7CB5D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4762"/>
            <a:ext cx="9144000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77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5">
            <a:extLst>
              <a:ext uri="{FF2B5EF4-FFF2-40B4-BE49-F238E27FC236}">
                <a16:creationId xmlns:a16="http://schemas.microsoft.com/office/drawing/2014/main" id="{0D7FEAB7-750F-4DA9-98EE-E75E9CECCF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3508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6">
            <a:extLst>
              <a:ext uri="{FF2B5EF4-FFF2-40B4-BE49-F238E27FC236}">
                <a16:creationId xmlns:a16="http://schemas.microsoft.com/office/drawing/2014/main" id="{AA29BB08-7F58-41F6-9AD7-676C399F7C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3194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7">
            <a:extLst>
              <a:ext uri="{FF2B5EF4-FFF2-40B4-BE49-F238E27FC236}">
                <a16:creationId xmlns:a16="http://schemas.microsoft.com/office/drawing/2014/main" id="{281C456C-C1E4-4CEB-B80B-A43F5D88F3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2786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8">
            <a:extLst>
              <a:ext uri="{FF2B5EF4-FFF2-40B4-BE49-F238E27FC236}">
                <a16:creationId xmlns:a16="http://schemas.microsoft.com/office/drawing/2014/main" id="{45808373-CF23-44B0-9C89-F7306B2A4B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2274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9">
            <a:extLst>
              <a:ext uri="{FF2B5EF4-FFF2-40B4-BE49-F238E27FC236}">
                <a16:creationId xmlns:a16="http://schemas.microsoft.com/office/drawing/2014/main" id="{B1100D5F-3C6C-4E73-B4AC-D3F77351F2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038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0">
            <a:extLst>
              <a:ext uri="{FF2B5EF4-FFF2-40B4-BE49-F238E27FC236}">
                <a16:creationId xmlns:a16="http://schemas.microsoft.com/office/drawing/2014/main" id="{0EEC8F2E-B9AD-4388-A35C-1195DC2C64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5348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1">
            <a:extLst>
              <a:ext uri="{FF2B5EF4-FFF2-40B4-BE49-F238E27FC236}">
                <a16:creationId xmlns:a16="http://schemas.microsoft.com/office/drawing/2014/main" id="{55A9D35E-764B-49F8-AF26-7ED2984226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1429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2">
            <a:extLst>
              <a:ext uri="{FF2B5EF4-FFF2-40B4-BE49-F238E27FC236}">
                <a16:creationId xmlns:a16="http://schemas.microsoft.com/office/drawing/2014/main" id="{4D54E785-424C-4C0A-9705-13C86FB83A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77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">
            <a:extLst>
              <a:ext uri="{FF2B5EF4-FFF2-40B4-BE49-F238E27FC236}">
                <a16:creationId xmlns:a16="http://schemas.microsoft.com/office/drawing/2014/main" id="{E987D28D-526B-4093-B131-470CB27078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1220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3">
            <a:extLst>
              <a:ext uri="{FF2B5EF4-FFF2-40B4-BE49-F238E27FC236}">
                <a16:creationId xmlns:a16="http://schemas.microsoft.com/office/drawing/2014/main" id="{4FED030B-4D4B-4A00-BA6D-F59EB98EC3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86992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4">
            <a:extLst>
              <a:ext uri="{FF2B5EF4-FFF2-40B4-BE49-F238E27FC236}">
                <a16:creationId xmlns:a16="http://schemas.microsoft.com/office/drawing/2014/main" id="{48D23E41-EA85-4129-A975-6DCFFE7773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40982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5">
            <a:extLst>
              <a:ext uri="{FF2B5EF4-FFF2-40B4-BE49-F238E27FC236}">
                <a16:creationId xmlns:a16="http://schemas.microsoft.com/office/drawing/2014/main" id="{8FA70618-0960-447D-960E-8D4DC4469D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80599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6">
            <a:extLst>
              <a:ext uri="{FF2B5EF4-FFF2-40B4-BE49-F238E27FC236}">
                <a16:creationId xmlns:a16="http://schemas.microsoft.com/office/drawing/2014/main" id="{E69DBB05-03DE-447B-9C34-A36E4DBB3F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5579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7">
            <a:extLst>
              <a:ext uri="{FF2B5EF4-FFF2-40B4-BE49-F238E27FC236}">
                <a16:creationId xmlns:a16="http://schemas.microsoft.com/office/drawing/2014/main" id="{2D455ACA-7425-408C-B151-DE7B3C64D1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5028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8">
            <a:extLst>
              <a:ext uri="{FF2B5EF4-FFF2-40B4-BE49-F238E27FC236}">
                <a16:creationId xmlns:a16="http://schemas.microsoft.com/office/drawing/2014/main" id="{DFDD8FC2-192B-4165-9728-DED8E74341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8318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9">
            <a:extLst>
              <a:ext uri="{FF2B5EF4-FFF2-40B4-BE49-F238E27FC236}">
                <a16:creationId xmlns:a16="http://schemas.microsoft.com/office/drawing/2014/main" id="{3AE94FA2-7E18-4F7A-AFB1-882D2B2739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08871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0">
            <a:extLst>
              <a:ext uri="{FF2B5EF4-FFF2-40B4-BE49-F238E27FC236}">
                <a16:creationId xmlns:a16="http://schemas.microsoft.com/office/drawing/2014/main" id="{F7BCCD0C-9368-4953-8578-026913D1BF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39082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1">
            <a:extLst>
              <a:ext uri="{FF2B5EF4-FFF2-40B4-BE49-F238E27FC236}">
                <a16:creationId xmlns:a16="http://schemas.microsoft.com/office/drawing/2014/main" id="{5A4A947A-D5B8-43BE-A8CA-3B4AED119C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23312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2">
            <a:extLst>
              <a:ext uri="{FF2B5EF4-FFF2-40B4-BE49-F238E27FC236}">
                <a16:creationId xmlns:a16="http://schemas.microsoft.com/office/drawing/2014/main" id="{71BAD0D8-B6F0-4559-8F3A-21D1B8CCC5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09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">
            <a:extLst>
              <a:ext uri="{FF2B5EF4-FFF2-40B4-BE49-F238E27FC236}">
                <a16:creationId xmlns:a16="http://schemas.microsoft.com/office/drawing/2014/main" id="{ECBC8A4A-2AC4-4AA1-8B93-CA0597B4CD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23303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3">
            <a:extLst>
              <a:ext uri="{FF2B5EF4-FFF2-40B4-BE49-F238E27FC236}">
                <a16:creationId xmlns:a16="http://schemas.microsoft.com/office/drawing/2014/main" id="{B2311AAC-6126-4ACF-BFC8-3EEF2ABDE5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406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4">
            <a:extLst>
              <a:ext uri="{FF2B5EF4-FFF2-40B4-BE49-F238E27FC236}">
                <a16:creationId xmlns:a16="http://schemas.microsoft.com/office/drawing/2014/main" id="{8D09BA64-853B-4BF9-8460-FCF56CB9C9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0408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5">
            <a:extLst>
              <a:ext uri="{FF2B5EF4-FFF2-40B4-BE49-F238E27FC236}">
                <a16:creationId xmlns:a16="http://schemas.microsoft.com/office/drawing/2014/main" id="{F93ADBB5-4B10-4736-A75A-E54F10FF68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63553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6">
            <a:extLst>
              <a:ext uri="{FF2B5EF4-FFF2-40B4-BE49-F238E27FC236}">
                <a16:creationId xmlns:a16="http://schemas.microsoft.com/office/drawing/2014/main" id="{DF292E5C-1EE1-4DB6-92AA-F503E49412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60396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7">
            <a:extLst>
              <a:ext uri="{FF2B5EF4-FFF2-40B4-BE49-F238E27FC236}">
                <a16:creationId xmlns:a16="http://schemas.microsoft.com/office/drawing/2014/main" id="{A5E05222-50AA-4A5A-B036-DB8BEAE7A2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55523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8">
            <a:extLst>
              <a:ext uri="{FF2B5EF4-FFF2-40B4-BE49-F238E27FC236}">
                <a16:creationId xmlns:a16="http://schemas.microsoft.com/office/drawing/2014/main" id="{34153438-6D22-41C1-A2E8-41AB58F3FF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6285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9">
            <a:extLst>
              <a:ext uri="{FF2B5EF4-FFF2-40B4-BE49-F238E27FC236}">
                <a16:creationId xmlns:a16="http://schemas.microsoft.com/office/drawing/2014/main" id="{DD73A00A-3E71-4901-88F7-BE9AAD73C7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2619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0">
            <a:extLst>
              <a:ext uri="{FF2B5EF4-FFF2-40B4-BE49-F238E27FC236}">
                <a16:creationId xmlns:a16="http://schemas.microsoft.com/office/drawing/2014/main" id="{BFC215C2-F1AF-4CDF-AFAB-4FBAD849B4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747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1">
            <a:extLst>
              <a:ext uri="{FF2B5EF4-FFF2-40B4-BE49-F238E27FC236}">
                <a16:creationId xmlns:a16="http://schemas.microsoft.com/office/drawing/2014/main" id="{541B3A65-61FB-46AD-AD1F-DDD9BB0887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98896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2">
            <a:extLst>
              <a:ext uri="{FF2B5EF4-FFF2-40B4-BE49-F238E27FC236}">
                <a16:creationId xmlns:a16="http://schemas.microsoft.com/office/drawing/2014/main" id="{AA85F572-BA9D-49FB-915D-8EE61923F6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607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6">
            <a:extLst>
              <a:ext uri="{FF2B5EF4-FFF2-40B4-BE49-F238E27FC236}">
                <a16:creationId xmlns:a16="http://schemas.microsoft.com/office/drawing/2014/main" id="{E7CFA3BE-C473-4487-B4F8-F1BB123A3A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6249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3">
            <a:extLst>
              <a:ext uri="{FF2B5EF4-FFF2-40B4-BE49-F238E27FC236}">
                <a16:creationId xmlns:a16="http://schemas.microsoft.com/office/drawing/2014/main" id="{F53EF1F0-53C2-48AD-BF15-1B1109D810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4801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4">
            <a:extLst>
              <a:ext uri="{FF2B5EF4-FFF2-40B4-BE49-F238E27FC236}">
                <a16:creationId xmlns:a16="http://schemas.microsoft.com/office/drawing/2014/main" id="{D473B69E-F185-41B3-9785-A1BEC152C4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30411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5">
            <a:extLst>
              <a:ext uri="{FF2B5EF4-FFF2-40B4-BE49-F238E27FC236}">
                <a16:creationId xmlns:a16="http://schemas.microsoft.com/office/drawing/2014/main" id="{8FA12F6B-9660-4598-A0FC-0366790A4A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3429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6">
            <a:extLst>
              <a:ext uri="{FF2B5EF4-FFF2-40B4-BE49-F238E27FC236}">
                <a16:creationId xmlns:a16="http://schemas.microsoft.com/office/drawing/2014/main" id="{289F34B9-A0F3-4F9B-921D-A3650B032B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73451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7">
            <a:extLst>
              <a:ext uri="{FF2B5EF4-FFF2-40B4-BE49-F238E27FC236}">
                <a16:creationId xmlns:a16="http://schemas.microsoft.com/office/drawing/2014/main" id="{55E55246-6265-4873-B7F5-9D5E283983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2545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8">
            <a:extLst>
              <a:ext uri="{FF2B5EF4-FFF2-40B4-BE49-F238E27FC236}">
                <a16:creationId xmlns:a16="http://schemas.microsoft.com/office/drawing/2014/main" id="{5591A456-F98A-43AB-BBD2-D520E3DF20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73680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9">
            <a:extLst>
              <a:ext uri="{FF2B5EF4-FFF2-40B4-BE49-F238E27FC236}">
                <a16:creationId xmlns:a16="http://schemas.microsoft.com/office/drawing/2014/main" id="{6816C7F3-936F-4E83-859C-16DCFB5458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73564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0">
            <a:extLst>
              <a:ext uri="{FF2B5EF4-FFF2-40B4-BE49-F238E27FC236}">
                <a16:creationId xmlns:a16="http://schemas.microsoft.com/office/drawing/2014/main" id="{DBBBC693-13D6-4DC4-8EBC-27CE708EBF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12271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1">
            <a:extLst>
              <a:ext uri="{FF2B5EF4-FFF2-40B4-BE49-F238E27FC236}">
                <a16:creationId xmlns:a16="http://schemas.microsoft.com/office/drawing/2014/main" id="{24508029-C79E-4B50-ABDE-82EAFD1EAA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25412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2">
            <a:extLst>
              <a:ext uri="{FF2B5EF4-FFF2-40B4-BE49-F238E27FC236}">
                <a16:creationId xmlns:a16="http://schemas.microsoft.com/office/drawing/2014/main" id="{C9A8EB9B-FB9E-44BA-A885-43BB942EBF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89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7">
            <a:extLst>
              <a:ext uri="{FF2B5EF4-FFF2-40B4-BE49-F238E27FC236}">
                <a16:creationId xmlns:a16="http://schemas.microsoft.com/office/drawing/2014/main" id="{BA082583-A719-4E6C-91A7-EFC1AE4AC4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486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21_1_4">
            <a:hlinkClick r:id="" action="ppaction://media"/>
            <a:extLst>
              <a:ext uri="{FF2B5EF4-FFF2-40B4-BE49-F238E27FC236}">
                <a16:creationId xmlns:a16="http://schemas.microsoft.com/office/drawing/2014/main" id="{BA8B91B3-392D-4249-B115-4A0CD0DECE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4762"/>
            <a:ext cx="9144000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3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4">
            <a:extLst>
              <a:ext uri="{FF2B5EF4-FFF2-40B4-BE49-F238E27FC236}">
                <a16:creationId xmlns:a16="http://schemas.microsoft.com/office/drawing/2014/main" id="{3FB84F94-223C-4150-9C8E-DC50E4CCA6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82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8">
            <a:extLst>
              <a:ext uri="{FF2B5EF4-FFF2-40B4-BE49-F238E27FC236}">
                <a16:creationId xmlns:a16="http://schemas.microsoft.com/office/drawing/2014/main" id="{22083A57-EB02-464E-A16D-AEC5756D93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612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9">
            <a:extLst>
              <a:ext uri="{FF2B5EF4-FFF2-40B4-BE49-F238E27FC236}">
                <a16:creationId xmlns:a16="http://schemas.microsoft.com/office/drawing/2014/main" id="{252E3BEC-4897-4E0E-9899-352840B139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83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0">
            <a:extLst>
              <a:ext uri="{FF2B5EF4-FFF2-40B4-BE49-F238E27FC236}">
                <a16:creationId xmlns:a16="http://schemas.microsoft.com/office/drawing/2014/main" id="{453C2962-8A9B-4E5C-9837-EEE0567DFA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3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1">
            <a:extLst>
              <a:ext uri="{FF2B5EF4-FFF2-40B4-BE49-F238E27FC236}">
                <a16:creationId xmlns:a16="http://schemas.microsoft.com/office/drawing/2014/main" id="{9A56C02B-6DEF-4932-9270-5A30E88093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7471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2">
            <a:extLst>
              <a:ext uri="{FF2B5EF4-FFF2-40B4-BE49-F238E27FC236}">
                <a16:creationId xmlns:a16="http://schemas.microsoft.com/office/drawing/2014/main" id="{939A5B2F-CF75-486B-B7F8-980E9FA38A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271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">
            <a:extLst>
              <a:ext uri="{FF2B5EF4-FFF2-40B4-BE49-F238E27FC236}">
                <a16:creationId xmlns:a16="http://schemas.microsoft.com/office/drawing/2014/main" id="{5A86B515-3F97-4B48-A5A9-12D0E1AB8E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727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3">
            <a:extLst>
              <a:ext uri="{FF2B5EF4-FFF2-40B4-BE49-F238E27FC236}">
                <a16:creationId xmlns:a16="http://schemas.microsoft.com/office/drawing/2014/main" id="{791499A0-9FE9-4CF9-BC83-225EE57B43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1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4">
            <a:extLst>
              <a:ext uri="{FF2B5EF4-FFF2-40B4-BE49-F238E27FC236}">
                <a16:creationId xmlns:a16="http://schemas.microsoft.com/office/drawing/2014/main" id="{7E8FDD97-CAB7-40E4-9632-2D5EC792F9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1068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5">
            <a:extLst>
              <a:ext uri="{FF2B5EF4-FFF2-40B4-BE49-F238E27FC236}">
                <a16:creationId xmlns:a16="http://schemas.microsoft.com/office/drawing/2014/main" id="{DEC78AD7-FEB2-4453-B11E-998267E56E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9837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6">
            <a:extLst>
              <a:ext uri="{FF2B5EF4-FFF2-40B4-BE49-F238E27FC236}">
                <a16:creationId xmlns:a16="http://schemas.microsoft.com/office/drawing/2014/main" id="{0F55E461-F848-43A7-BF68-4A0018D4A4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5943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7">
            <a:extLst>
              <a:ext uri="{FF2B5EF4-FFF2-40B4-BE49-F238E27FC236}">
                <a16:creationId xmlns:a16="http://schemas.microsoft.com/office/drawing/2014/main" id="{863C9673-8C6D-4CE2-9C7D-B10AAC7DEE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0177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8">
            <a:extLst>
              <a:ext uri="{FF2B5EF4-FFF2-40B4-BE49-F238E27FC236}">
                <a16:creationId xmlns:a16="http://schemas.microsoft.com/office/drawing/2014/main" id="{01BA5EF1-4818-48E8-B1BE-B036BCD889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4596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9">
            <a:extLst>
              <a:ext uri="{FF2B5EF4-FFF2-40B4-BE49-F238E27FC236}">
                <a16:creationId xmlns:a16="http://schemas.microsoft.com/office/drawing/2014/main" id="{C1B17761-F1A7-4BC1-B61B-CE92F1A7C9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624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0">
            <a:extLst>
              <a:ext uri="{FF2B5EF4-FFF2-40B4-BE49-F238E27FC236}">
                <a16:creationId xmlns:a16="http://schemas.microsoft.com/office/drawing/2014/main" id="{CF0BB384-0F72-4A91-8D0E-F0FBFD653E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547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1">
            <a:extLst>
              <a:ext uri="{FF2B5EF4-FFF2-40B4-BE49-F238E27FC236}">
                <a16:creationId xmlns:a16="http://schemas.microsoft.com/office/drawing/2014/main" id="{D8949F51-57E5-43A4-ABB4-EA8364645F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839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2">
            <a:extLst>
              <a:ext uri="{FF2B5EF4-FFF2-40B4-BE49-F238E27FC236}">
                <a16:creationId xmlns:a16="http://schemas.microsoft.com/office/drawing/2014/main" id="{0E7B5AFA-7204-465E-BAFD-30E6093B0E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05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">
            <a:extLst>
              <a:ext uri="{FF2B5EF4-FFF2-40B4-BE49-F238E27FC236}">
                <a16:creationId xmlns:a16="http://schemas.microsoft.com/office/drawing/2014/main" id="{DCAAB7C4-FF15-4E71-9C88-85FFEABA19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175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3">
            <a:extLst>
              <a:ext uri="{FF2B5EF4-FFF2-40B4-BE49-F238E27FC236}">
                <a16:creationId xmlns:a16="http://schemas.microsoft.com/office/drawing/2014/main" id="{3D39573F-5A0D-471F-9485-A4835FE112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998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4">
            <a:extLst>
              <a:ext uri="{FF2B5EF4-FFF2-40B4-BE49-F238E27FC236}">
                <a16:creationId xmlns:a16="http://schemas.microsoft.com/office/drawing/2014/main" id="{4F102956-72E1-4062-8A74-6FC714CA10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496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5">
            <a:extLst>
              <a:ext uri="{FF2B5EF4-FFF2-40B4-BE49-F238E27FC236}">
                <a16:creationId xmlns:a16="http://schemas.microsoft.com/office/drawing/2014/main" id="{ADE3000E-A011-4DA8-81F2-1ECC2C01E8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373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6">
            <a:extLst>
              <a:ext uri="{FF2B5EF4-FFF2-40B4-BE49-F238E27FC236}">
                <a16:creationId xmlns:a16="http://schemas.microsoft.com/office/drawing/2014/main" id="{E3A8E1D1-39AF-4768-9AAC-0B2BA852F4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3968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7">
            <a:extLst>
              <a:ext uri="{FF2B5EF4-FFF2-40B4-BE49-F238E27FC236}">
                <a16:creationId xmlns:a16="http://schemas.microsoft.com/office/drawing/2014/main" id="{00752965-9FEB-4964-A1FD-9A84D4099D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5232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8">
            <a:extLst>
              <a:ext uri="{FF2B5EF4-FFF2-40B4-BE49-F238E27FC236}">
                <a16:creationId xmlns:a16="http://schemas.microsoft.com/office/drawing/2014/main" id="{7CEE0407-AA67-4D5B-9335-821D616E43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0210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9">
            <a:extLst>
              <a:ext uri="{FF2B5EF4-FFF2-40B4-BE49-F238E27FC236}">
                <a16:creationId xmlns:a16="http://schemas.microsoft.com/office/drawing/2014/main" id="{510CC142-86E4-4D5D-95A6-58F59AEC53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8422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0">
            <a:extLst>
              <a:ext uri="{FF2B5EF4-FFF2-40B4-BE49-F238E27FC236}">
                <a16:creationId xmlns:a16="http://schemas.microsoft.com/office/drawing/2014/main" id="{E8AFB48F-164F-40EB-87E2-BE650A7D3C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8441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1">
            <a:extLst>
              <a:ext uri="{FF2B5EF4-FFF2-40B4-BE49-F238E27FC236}">
                <a16:creationId xmlns:a16="http://schemas.microsoft.com/office/drawing/2014/main" id="{6C261059-0DBB-44FC-B2F7-D0A6BD5158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828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2">
            <a:extLst>
              <a:ext uri="{FF2B5EF4-FFF2-40B4-BE49-F238E27FC236}">
                <a16:creationId xmlns:a16="http://schemas.microsoft.com/office/drawing/2014/main" id="{861AA879-7FBB-4FC5-A5CF-882B510267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33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">
            <a:extLst>
              <a:ext uri="{FF2B5EF4-FFF2-40B4-BE49-F238E27FC236}">
                <a16:creationId xmlns:a16="http://schemas.microsoft.com/office/drawing/2014/main" id="{B1700263-7ECE-4D19-9244-C0DC2E9F3B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8094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3">
            <a:extLst>
              <a:ext uri="{FF2B5EF4-FFF2-40B4-BE49-F238E27FC236}">
                <a16:creationId xmlns:a16="http://schemas.microsoft.com/office/drawing/2014/main" id="{0139D8EE-D51C-48DE-BF5D-11C66BD393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5830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4">
            <a:extLst>
              <a:ext uri="{FF2B5EF4-FFF2-40B4-BE49-F238E27FC236}">
                <a16:creationId xmlns:a16="http://schemas.microsoft.com/office/drawing/2014/main" id="{B93B27D2-1F18-410E-A31B-6CC6A95E95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287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5">
            <a:extLst>
              <a:ext uri="{FF2B5EF4-FFF2-40B4-BE49-F238E27FC236}">
                <a16:creationId xmlns:a16="http://schemas.microsoft.com/office/drawing/2014/main" id="{8F9B6576-31DE-4FB8-A1DA-5C45F330D2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2823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6">
            <a:extLst>
              <a:ext uri="{FF2B5EF4-FFF2-40B4-BE49-F238E27FC236}">
                <a16:creationId xmlns:a16="http://schemas.microsoft.com/office/drawing/2014/main" id="{7F859B68-6727-46F4-864C-BB93F5FC16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577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7">
            <a:extLst>
              <a:ext uri="{FF2B5EF4-FFF2-40B4-BE49-F238E27FC236}">
                <a16:creationId xmlns:a16="http://schemas.microsoft.com/office/drawing/2014/main" id="{AC6F7EED-9999-4AE4-8C2E-D9FD0B2613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7709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8">
            <a:extLst>
              <a:ext uri="{FF2B5EF4-FFF2-40B4-BE49-F238E27FC236}">
                <a16:creationId xmlns:a16="http://schemas.microsoft.com/office/drawing/2014/main" id="{12E40DB4-257F-4628-8867-E8AF212B1E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206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9">
            <a:extLst>
              <a:ext uri="{FF2B5EF4-FFF2-40B4-BE49-F238E27FC236}">
                <a16:creationId xmlns:a16="http://schemas.microsoft.com/office/drawing/2014/main" id="{75FDC407-2483-422E-AE73-FDEFDB4725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9505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0">
            <a:extLst>
              <a:ext uri="{FF2B5EF4-FFF2-40B4-BE49-F238E27FC236}">
                <a16:creationId xmlns:a16="http://schemas.microsoft.com/office/drawing/2014/main" id="{7B0B181C-E2D5-46E2-8975-5055A9036C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955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1">
            <a:extLst>
              <a:ext uri="{FF2B5EF4-FFF2-40B4-BE49-F238E27FC236}">
                <a16:creationId xmlns:a16="http://schemas.microsoft.com/office/drawing/2014/main" id="{90A979F3-5AE6-4C69-885A-D1A4F3907F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6097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2">
            <a:extLst>
              <a:ext uri="{FF2B5EF4-FFF2-40B4-BE49-F238E27FC236}">
                <a16:creationId xmlns:a16="http://schemas.microsoft.com/office/drawing/2014/main" id="{FA7B81FB-6094-49FD-9611-4391FDFBBB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30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">
            <a:extLst>
              <a:ext uri="{FF2B5EF4-FFF2-40B4-BE49-F238E27FC236}">
                <a16:creationId xmlns:a16="http://schemas.microsoft.com/office/drawing/2014/main" id="{98C84C5D-FE52-4AF2-A63C-B1DE72D4F7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345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3">
            <a:extLst>
              <a:ext uri="{FF2B5EF4-FFF2-40B4-BE49-F238E27FC236}">
                <a16:creationId xmlns:a16="http://schemas.microsoft.com/office/drawing/2014/main" id="{E205693D-D3F7-420E-B507-E7955F2643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2169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85FA21-A339-4B5B-B14D-D4C8B2A24A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421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5">
            <a:extLst>
              <a:ext uri="{FF2B5EF4-FFF2-40B4-BE49-F238E27FC236}">
                <a16:creationId xmlns:a16="http://schemas.microsoft.com/office/drawing/2014/main" id="{A81BCB96-C069-4A16-9212-17606F4433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705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6">
            <a:extLst>
              <a:ext uri="{FF2B5EF4-FFF2-40B4-BE49-F238E27FC236}">
                <a16:creationId xmlns:a16="http://schemas.microsoft.com/office/drawing/2014/main" id="{266D32E8-424D-4DF5-8906-58231182DC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045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7">
            <a:extLst>
              <a:ext uri="{FF2B5EF4-FFF2-40B4-BE49-F238E27FC236}">
                <a16:creationId xmlns:a16="http://schemas.microsoft.com/office/drawing/2014/main" id="{289AA4B0-A486-4370-A07B-C3575049F4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6741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8">
            <a:extLst>
              <a:ext uri="{FF2B5EF4-FFF2-40B4-BE49-F238E27FC236}">
                <a16:creationId xmlns:a16="http://schemas.microsoft.com/office/drawing/2014/main" id="{99008C9D-2967-43DC-827D-DC91CC6B69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9378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9">
            <a:extLst>
              <a:ext uri="{FF2B5EF4-FFF2-40B4-BE49-F238E27FC236}">
                <a16:creationId xmlns:a16="http://schemas.microsoft.com/office/drawing/2014/main" id="{E441552E-599C-41BC-9D1A-70676B5992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212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0">
            <a:extLst>
              <a:ext uri="{FF2B5EF4-FFF2-40B4-BE49-F238E27FC236}">
                <a16:creationId xmlns:a16="http://schemas.microsoft.com/office/drawing/2014/main" id="{11D299D8-F0EE-4CAD-B825-DE550989B6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172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1">
            <a:extLst>
              <a:ext uri="{FF2B5EF4-FFF2-40B4-BE49-F238E27FC236}">
                <a16:creationId xmlns:a16="http://schemas.microsoft.com/office/drawing/2014/main" id="{547241FD-0D44-42DF-919B-AEBE9C98EA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7796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21_1_1">
            <a:hlinkClick r:id="" action="ppaction://media"/>
            <a:extLst>
              <a:ext uri="{FF2B5EF4-FFF2-40B4-BE49-F238E27FC236}">
                <a16:creationId xmlns:a16="http://schemas.microsoft.com/office/drawing/2014/main" id="{87AFB03E-FFD8-3A4E-8F61-CD2DDD66E6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4762"/>
            <a:ext cx="9144000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6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">
            <a:extLst>
              <a:ext uri="{FF2B5EF4-FFF2-40B4-BE49-F238E27FC236}">
                <a16:creationId xmlns:a16="http://schemas.microsoft.com/office/drawing/2014/main" id="{7E7E2062-4E8C-42A3-89AB-242437CEC0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7108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3">
            <a:extLst>
              <a:ext uri="{FF2B5EF4-FFF2-40B4-BE49-F238E27FC236}">
                <a16:creationId xmlns:a16="http://schemas.microsoft.com/office/drawing/2014/main" id="{19649299-45DF-4BCF-B819-A43D23DBAA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586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4">
            <a:extLst>
              <a:ext uri="{FF2B5EF4-FFF2-40B4-BE49-F238E27FC236}">
                <a16:creationId xmlns:a16="http://schemas.microsoft.com/office/drawing/2014/main" id="{44DD9ED1-D9E7-4927-88CE-55D0A740F2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5118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5">
            <a:extLst>
              <a:ext uri="{FF2B5EF4-FFF2-40B4-BE49-F238E27FC236}">
                <a16:creationId xmlns:a16="http://schemas.microsoft.com/office/drawing/2014/main" id="{DA6CA7CE-9492-4E9A-AFBB-CF5A8F565B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166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6">
            <a:extLst>
              <a:ext uri="{FF2B5EF4-FFF2-40B4-BE49-F238E27FC236}">
                <a16:creationId xmlns:a16="http://schemas.microsoft.com/office/drawing/2014/main" id="{DBE42093-4303-40A6-8DA8-E869CBF91C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303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7">
            <a:extLst>
              <a:ext uri="{FF2B5EF4-FFF2-40B4-BE49-F238E27FC236}">
                <a16:creationId xmlns:a16="http://schemas.microsoft.com/office/drawing/2014/main" id="{75D8D282-DBAC-4764-82A3-04F8648A9F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8183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21_1_2">
            <a:hlinkClick r:id="" action="ppaction://media"/>
            <a:extLst>
              <a:ext uri="{FF2B5EF4-FFF2-40B4-BE49-F238E27FC236}">
                <a16:creationId xmlns:a16="http://schemas.microsoft.com/office/drawing/2014/main" id="{1312F3FC-2A91-AA44-ACCC-867C96606F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3174"/>
            <a:ext cx="9144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9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9">
            <a:extLst>
              <a:ext uri="{FF2B5EF4-FFF2-40B4-BE49-F238E27FC236}">
                <a16:creationId xmlns:a16="http://schemas.microsoft.com/office/drawing/2014/main" id="{E4FA6684-0DEA-4E81-AC69-B07B60FCB3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7196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0">
            <a:extLst>
              <a:ext uri="{FF2B5EF4-FFF2-40B4-BE49-F238E27FC236}">
                <a16:creationId xmlns:a16="http://schemas.microsoft.com/office/drawing/2014/main" id="{552FADA5-6095-42A4-AB5D-B6979B1ADC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836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1">
            <a:extLst>
              <a:ext uri="{FF2B5EF4-FFF2-40B4-BE49-F238E27FC236}">
                <a16:creationId xmlns:a16="http://schemas.microsoft.com/office/drawing/2014/main" id="{DCEB32EE-70E4-4DD5-811F-1FA3A30CC4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577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2">
            <a:extLst>
              <a:ext uri="{FF2B5EF4-FFF2-40B4-BE49-F238E27FC236}">
                <a16:creationId xmlns:a16="http://schemas.microsoft.com/office/drawing/2014/main" id="{17F33B01-1B14-4827-9E9B-F6411320BF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39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19_1_4">
            <a:hlinkClick r:id="" action="ppaction://media"/>
            <a:extLst>
              <a:ext uri="{FF2B5EF4-FFF2-40B4-BE49-F238E27FC236}">
                <a16:creationId xmlns:a16="http://schemas.microsoft.com/office/drawing/2014/main" id="{2BBA30AD-B1AB-B74E-9236-AC88F33909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4762"/>
            <a:ext cx="9144000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66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3">
            <a:extLst>
              <a:ext uri="{FF2B5EF4-FFF2-40B4-BE49-F238E27FC236}">
                <a16:creationId xmlns:a16="http://schemas.microsoft.com/office/drawing/2014/main" id="{0ED06560-61B9-45F2-BC90-7D3293971A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7028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4">
            <a:extLst>
              <a:ext uri="{FF2B5EF4-FFF2-40B4-BE49-F238E27FC236}">
                <a16:creationId xmlns:a16="http://schemas.microsoft.com/office/drawing/2014/main" id="{AED0D2D3-CD04-4DC8-B76F-DDE151B89C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2436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5">
            <a:extLst>
              <a:ext uri="{FF2B5EF4-FFF2-40B4-BE49-F238E27FC236}">
                <a16:creationId xmlns:a16="http://schemas.microsoft.com/office/drawing/2014/main" id="{7C8D6EA4-15A9-4626-A6A9-2F804DD4A3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0058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6">
            <a:extLst>
              <a:ext uri="{FF2B5EF4-FFF2-40B4-BE49-F238E27FC236}">
                <a16:creationId xmlns:a16="http://schemas.microsoft.com/office/drawing/2014/main" id="{F30CA36B-CD69-408E-9293-55B9D409D5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32226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7">
            <a:extLst>
              <a:ext uri="{FF2B5EF4-FFF2-40B4-BE49-F238E27FC236}">
                <a16:creationId xmlns:a16="http://schemas.microsoft.com/office/drawing/2014/main" id="{39AA3CA8-2388-485E-9552-749C372EE7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21044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8">
            <a:extLst>
              <a:ext uri="{FF2B5EF4-FFF2-40B4-BE49-F238E27FC236}">
                <a16:creationId xmlns:a16="http://schemas.microsoft.com/office/drawing/2014/main" id="{4933C2D2-83C2-4123-822C-A35B54B4FC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0897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9">
            <a:extLst>
              <a:ext uri="{FF2B5EF4-FFF2-40B4-BE49-F238E27FC236}">
                <a16:creationId xmlns:a16="http://schemas.microsoft.com/office/drawing/2014/main" id="{5DF53BF3-AA73-4441-8B36-6C36A30AA6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8605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0">
            <a:extLst>
              <a:ext uri="{FF2B5EF4-FFF2-40B4-BE49-F238E27FC236}">
                <a16:creationId xmlns:a16="http://schemas.microsoft.com/office/drawing/2014/main" id="{A8508392-7240-4718-9A61-F5C9F90BCB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09617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1">
            <a:extLst>
              <a:ext uri="{FF2B5EF4-FFF2-40B4-BE49-F238E27FC236}">
                <a16:creationId xmlns:a16="http://schemas.microsoft.com/office/drawing/2014/main" id="{1A69BE6D-C67A-4EAB-A1E0-3FF9A90DE0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9141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2">
            <a:extLst>
              <a:ext uri="{FF2B5EF4-FFF2-40B4-BE49-F238E27FC236}">
                <a16:creationId xmlns:a16="http://schemas.microsoft.com/office/drawing/2014/main" id="{81C6233A-0710-48CC-96D3-3ED744710F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954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">
            <a:extLst>
              <a:ext uri="{FF2B5EF4-FFF2-40B4-BE49-F238E27FC236}">
                <a16:creationId xmlns:a16="http://schemas.microsoft.com/office/drawing/2014/main" id="{F4C779DD-FFEC-431C-B161-D082E7926D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19340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3">
            <a:extLst>
              <a:ext uri="{FF2B5EF4-FFF2-40B4-BE49-F238E27FC236}">
                <a16:creationId xmlns:a16="http://schemas.microsoft.com/office/drawing/2014/main" id="{E79EEF24-D130-44AC-A8C2-CDEC99425C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44251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4">
            <a:extLst>
              <a:ext uri="{FF2B5EF4-FFF2-40B4-BE49-F238E27FC236}">
                <a16:creationId xmlns:a16="http://schemas.microsoft.com/office/drawing/2014/main" id="{585A25D6-BE58-4A0B-8D28-193DC4C1A1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3970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5">
            <a:extLst>
              <a:ext uri="{FF2B5EF4-FFF2-40B4-BE49-F238E27FC236}">
                <a16:creationId xmlns:a16="http://schemas.microsoft.com/office/drawing/2014/main" id="{E9E37722-1DAF-4B54-AC82-F4A07C716F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1767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6">
            <a:extLst>
              <a:ext uri="{FF2B5EF4-FFF2-40B4-BE49-F238E27FC236}">
                <a16:creationId xmlns:a16="http://schemas.microsoft.com/office/drawing/2014/main" id="{C3D672E2-1E51-49AD-B7DA-B935AF18F1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285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7">
            <a:extLst>
              <a:ext uri="{FF2B5EF4-FFF2-40B4-BE49-F238E27FC236}">
                <a16:creationId xmlns:a16="http://schemas.microsoft.com/office/drawing/2014/main" id="{433626E7-573A-4373-8F18-E5A5A9C51E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01592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8">
            <a:extLst>
              <a:ext uri="{FF2B5EF4-FFF2-40B4-BE49-F238E27FC236}">
                <a16:creationId xmlns:a16="http://schemas.microsoft.com/office/drawing/2014/main" id="{DCF69BB9-2EDF-4686-BB4F-899796ABD7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24285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9">
            <a:extLst>
              <a:ext uri="{FF2B5EF4-FFF2-40B4-BE49-F238E27FC236}">
                <a16:creationId xmlns:a16="http://schemas.microsoft.com/office/drawing/2014/main" id="{B6D2D6DD-EFD6-4C21-AD0D-B4F52C685A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536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0">
            <a:extLst>
              <a:ext uri="{FF2B5EF4-FFF2-40B4-BE49-F238E27FC236}">
                <a16:creationId xmlns:a16="http://schemas.microsoft.com/office/drawing/2014/main" id="{7C9981F1-4FF3-440C-A6B4-D7F23A25DA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1798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1">
            <a:extLst>
              <a:ext uri="{FF2B5EF4-FFF2-40B4-BE49-F238E27FC236}">
                <a16:creationId xmlns:a16="http://schemas.microsoft.com/office/drawing/2014/main" id="{3D589CFB-35CE-4C77-9853-058776C424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8055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2">
            <a:extLst>
              <a:ext uri="{FF2B5EF4-FFF2-40B4-BE49-F238E27FC236}">
                <a16:creationId xmlns:a16="http://schemas.microsoft.com/office/drawing/2014/main" id="{7C3A4225-51B4-4E5D-AF88-F62CD0BFD5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255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">
            <a:extLst>
              <a:ext uri="{FF2B5EF4-FFF2-40B4-BE49-F238E27FC236}">
                <a16:creationId xmlns:a16="http://schemas.microsoft.com/office/drawing/2014/main" id="{9525B226-BC88-4CFC-8205-7806C18BA1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9842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3">
            <a:extLst>
              <a:ext uri="{FF2B5EF4-FFF2-40B4-BE49-F238E27FC236}">
                <a16:creationId xmlns:a16="http://schemas.microsoft.com/office/drawing/2014/main" id="{48CCC386-BE19-4025-BDE2-6B762FB427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069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4">
            <a:extLst>
              <a:ext uri="{FF2B5EF4-FFF2-40B4-BE49-F238E27FC236}">
                <a16:creationId xmlns:a16="http://schemas.microsoft.com/office/drawing/2014/main" id="{E8E0CC76-274B-4272-BC86-CE9F8AE2F6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6783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5">
            <a:extLst>
              <a:ext uri="{FF2B5EF4-FFF2-40B4-BE49-F238E27FC236}">
                <a16:creationId xmlns:a16="http://schemas.microsoft.com/office/drawing/2014/main" id="{529A02F7-FFCB-4728-BD0D-91AE0CBF69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6871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6">
            <a:extLst>
              <a:ext uri="{FF2B5EF4-FFF2-40B4-BE49-F238E27FC236}">
                <a16:creationId xmlns:a16="http://schemas.microsoft.com/office/drawing/2014/main" id="{B3CD8FDD-1215-4003-9442-71C04F9A9E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60513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7">
            <a:extLst>
              <a:ext uri="{FF2B5EF4-FFF2-40B4-BE49-F238E27FC236}">
                <a16:creationId xmlns:a16="http://schemas.microsoft.com/office/drawing/2014/main" id="{EB1A09F0-CAED-4C33-83A0-ACD7934C8A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0104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8">
            <a:extLst>
              <a:ext uri="{FF2B5EF4-FFF2-40B4-BE49-F238E27FC236}">
                <a16:creationId xmlns:a16="http://schemas.microsoft.com/office/drawing/2014/main" id="{75048AA9-CD92-4C9C-AE6B-A069DA2419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00977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9">
            <a:extLst>
              <a:ext uri="{FF2B5EF4-FFF2-40B4-BE49-F238E27FC236}">
                <a16:creationId xmlns:a16="http://schemas.microsoft.com/office/drawing/2014/main" id="{EFA4C407-6321-4D14-BCD6-E071793E91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17945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0">
            <a:extLst>
              <a:ext uri="{FF2B5EF4-FFF2-40B4-BE49-F238E27FC236}">
                <a16:creationId xmlns:a16="http://schemas.microsoft.com/office/drawing/2014/main" id="{7F450770-0857-4F8F-B665-43B8B110F2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41637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1">
            <a:extLst>
              <a:ext uri="{FF2B5EF4-FFF2-40B4-BE49-F238E27FC236}">
                <a16:creationId xmlns:a16="http://schemas.microsoft.com/office/drawing/2014/main" id="{0BAAE988-7478-48C1-9DAF-1F160BBDB9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22099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2">
            <a:extLst>
              <a:ext uri="{FF2B5EF4-FFF2-40B4-BE49-F238E27FC236}">
                <a16:creationId xmlns:a16="http://schemas.microsoft.com/office/drawing/2014/main" id="{36540BED-A3AA-4E4A-98BF-C066938356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647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</TotalTime>
  <Words>0</Words>
  <Application>Microsoft Macintosh PowerPoint</Application>
  <PresentationFormat>On-screen Show (4:3)</PresentationFormat>
  <Paragraphs>0</Paragraphs>
  <Slides>141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141</vt:i4>
      </vt:variant>
    </vt:vector>
  </HeadingPairs>
  <TitlesOfParts>
    <vt:vector size="14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Wayne Atwood</dc:creator>
  <cp:lastModifiedBy>Wayne Atwood</cp:lastModifiedBy>
  <cp:revision>3</cp:revision>
  <dcterms:created xsi:type="dcterms:W3CDTF">2017-11-06T23:58:03Z</dcterms:created>
  <dcterms:modified xsi:type="dcterms:W3CDTF">2018-10-02T18:47:54Z</dcterms:modified>
</cp:coreProperties>
</file>